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857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00"/>
    <a:srgbClr val="C0C0C0"/>
    <a:srgbClr val="A20000"/>
    <a:srgbClr val="CC6600"/>
    <a:srgbClr val="800000"/>
    <a:srgbClr val="FFFFFF"/>
    <a:srgbClr val="FF3399"/>
    <a:srgbClr val="FF66CC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10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2024/9/16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5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077725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9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  <p:sldLayoutId id="2147483667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ねじれ星型立体図形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A8924137-AD42-38B4-55A4-D9F673D9C859}"/>
              </a:ext>
            </a:extLst>
          </p:cNvPr>
          <p:cNvGrpSpPr/>
          <p:nvPr/>
        </p:nvGrpSpPr>
        <p:grpSpPr>
          <a:xfrm>
            <a:off x="3774926" y="3833002"/>
            <a:ext cx="2430271" cy="2548414"/>
            <a:chOff x="2702749" y="822705"/>
            <a:chExt cx="5214569" cy="5468066"/>
          </a:xfrm>
        </p:grpSpPr>
        <p:sp>
          <p:nvSpPr>
            <p:cNvPr id="385" name="フリーフォーム: 図形 384">
              <a:extLst>
                <a:ext uri="{FF2B5EF4-FFF2-40B4-BE49-F238E27FC236}">
                  <a16:creationId xmlns:a16="http://schemas.microsoft.com/office/drawing/2014/main" id="{9F456C35-C9E0-3AF5-70C9-F8B2D8287C9A}"/>
                </a:ext>
              </a:extLst>
            </p:cNvPr>
            <p:cNvSpPr/>
            <p:nvPr/>
          </p:nvSpPr>
          <p:spPr bwMode="auto">
            <a:xfrm rot="10800000">
              <a:off x="3940493" y="822705"/>
              <a:ext cx="1565549" cy="2370981"/>
            </a:xfrm>
            <a:custGeom>
              <a:avLst/>
              <a:gdLst>
                <a:gd name="connsiteX0" fmla="*/ 393960 w 1565549"/>
                <a:gd name="connsiteY0" fmla="*/ 2370981 h 2370981"/>
                <a:gd name="connsiteX1" fmla="*/ 0 w 1565549"/>
                <a:gd name="connsiteY1" fmla="*/ 2370981 h 2370981"/>
                <a:gd name="connsiteX2" fmla="*/ 560366 w 1565549"/>
                <a:gd name="connsiteY2" fmla="*/ 1395936 h 2370981"/>
                <a:gd name="connsiteX3" fmla="*/ 762500 w 1565549"/>
                <a:gd name="connsiteY3" fmla="*/ 1044219 h 2370981"/>
                <a:gd name="connsiteX4" fmla="*/ 968657 w 1565549"/>
                <a:gd name="connsiteY4" fmla="*/ 685503 h 2370981"/>
                <a:gd name="connsiteX5" fmla="*/ 1362620 w 1565549"/>
                <a:gd name="connsiteY5" fmla="*/ 0 h 2370981"/>
                <a:gd name="connsiteX6" fmla="*/ 1565549 w 1565549"/>
                <a:gd name="connsiteY6" fmla="*/ 349876 h 2370981"/>
                <a:gd name="connsiteX7" fmla="*/ 1371457 w 1565549"/>
                <a:gd name="connsiteY7" fmla="*/ 684703 h 2370981"/>
                <a:gd name="connsiteX8" fmla="*/ 1163054 w 1565549"/>
                <a:gd name="connsiteY8" fmla="*/ 1044218 h 2370981"/>
                <a:gd name="connsiteX9" fmla="*/ 959172 w 1565549"/>
                <a:gd name="connsiteY9" fmla="*/ 1395936 h 2370981"/>
                <a:gd name="connsiteX0" fmla="*/ 393960 w 1565549"/>
                <a:gd name="connsiteY0" fmla="*/ 2370981 h 2370981"/>
                <a:gd name="connsiteX1" fmla="*/ 0 w 1565549"/>
                <a:gd name="connsiteY1" fmla="*/ 2370981 h 2370981"/>
                <a:gd name="connsiteX2" fmla="*/ 560366 w 1565549"/>
                <a:gd name="connsiteY2" fmla="*/ 1395936 h 2370981"/>
                <a:gd name="connsiteX3" fmla="*/ 762500 w 1565549"/>
                <a:gd name="connsiteY3" fmla="*/ 1044219 h 2370981"/>
                <a:gd name="connsiteX4" fmla="*/ 968657 w 1565549"/>
                <a:gd name="connsiteY4" fmla="*/ 685503 h 2370981"/>
                <a:gd name="connsiteX5" fmla="*/ 1362620 w 1565549"/>
                <a:gd name="connsiteY5" fmla="*/ 0 h 2370981"/>
                <a:gd name="connsiteX6" fmla="*/ 1565549 w 1565549"/>
                <a:gd name="connsiteY6" fmla="*/ 349876 h 2370981"/>
                <a:gd name="connsiteX7" fmla="*/ 1371457 w 1565549"/>
                <a:gd name="connsiteY7" fmla="*/ 684703 h 2370981"/>
                <a:gd name="connsiteX8" fmla="*/ 1163054 w 1565549"/>
                <a:gd name="connsiteY8" fmla="*/ 1044218 h 2370981"/>
                <a:gd name="connsiteX9" fmla="*/ 393960 w 1565549"/>
                <a:gd name="connsiteY9" fmla="*/ 2370981 h 2370981"/>
                <a:gd name="connsiteX0" fmla="*/ 393960 w 1565549"/>
                <a:gd name="connsiteY0" fmla="*/ 2370981 h 2370981"/>
                <a:gd name="connsiteX1" fmla="*/ 0 w 1565549"/>
                <a:gd name="connsiteY1" fmla="*/ 2370981 h 2370981"/>
                <a:gd name="connsiteX2" fmla="*/ 560366 w 1565549"/>
                <a:gd name="connsiteY2" fmla="*/ 1395936 h 2370981"/>
                <a:gd name="connsiteX3" fmla="*/ 762500 w 1565549"/>
                <a:gd name="connsiteY3" fmla="*/ 1044219 h 2370981"/>
                <a:gd name="connsiteX4" fmla="*/ 968657 w 1565549"/>
                <a:gd name="connsiteY4" fmla="*/ 685503 h 2370981"/>
                <a:gd name="connsiteX5" fmla="*/ 1362620 w 1565549"/>
                <a:gd name="connsiteY5" fmla="*/ 0 h 2370981"/>
                <a:gd name="connsiteX6" fmla="*/ 1565549 w 1565549"/>
                <a:gd name="connsiteY6" fmla="*/ 349876 h 2370981"/>
                <a:gd name="connsiteX7" fmla="*/ 1371457 w 1565549"/>
                <a:gd name="connsiteY7" fmla="*/ 684703 h 2370981"/>
                <a:gd name="connsiteX8" fmla="*/ 393960 w 1565549"/>
                <a:gd name="connsiteY8" fmla="*/ 2370981 h 2370981"/>
                <a:gd name="connsiteX0" fmla="*/ 393960 w 1565549"/>
                <a:gd name="connsiteY0" fmla="*/ 2370981 h 2370981"/>
                <a:gd name="connsiteX1" fmla="*/ 0 w 1565549"/>
                <a:gd name="connsiteY1" fmla="*/ 2370981 h 2370981"/>
                <a:gd name="connsiteX2" fmla="*/ 560366 w 1565549"/>
                <a:gd name="connsiteY2" fmla="*/ 1395936 h 2370981"/>
                <a:gd name="connsiteX3" fmla="*/ 762500 w 1565549"/>
                <a:gd name="connsiteY3" fmla="*/ 1044219 h 2370981"/>
                <a:gd name="connsiteX4" fmla="*/ 968657 w 1565549"/>
                <a:gd name="connsiteY4" fmla="*/ 685503 h 2370981"/>
                <a:gd name="connsiteX5" fmla="*/ 1362620 w 1565549"/>
                <a:gd name="connsiteY5" fmla="*/ 0 h 2370981"/>
                <a:gd name="connsiteX6" fmla="*/ 1565549 w 1565549"/>
                <a:gd name="connsiteY6" fmla="*/ 349876 h 2370981"/>
                <a:gd name="connsiteX7" fmla="*/ 393960 w 1565549"/>
                <a:gd name="connsiteY7" fmla="*/ 2370981 h 2370981"/>
                <a:gd name="connsiteX0" fmla="*/ 393960 w 1565549"/>
                <a:gd name="connsiteY0" fmla="*/ 2370981 h 2370981"/>
                <a:gd name="connsiteX1" fmla="*/ 0 w 1565549"/>
                <a:gd name="connsiteY1" fmla="*/ 2370981 h 2370981"/>
                <a:gd name="connsiteX2" fmla="*/ 560366 w 1565549"/>
                <a:gd name="connsiteY2" fmla="*/ 1395936 h 2370981"/>
                <a:gd name="connsiteX3" fmla="*/ 762500 w 1565549"/>
                <a:gd name="connsiteY3" fmla="*/ 1044219 h 2370981"/>
                <a:gd name="connsiteX4" fmla="*/ 1362620 w 1565549"/>
                <a:gd name="connsiteY4" fmla="*/ 0 h 2370981"/>
                <a:gd name="connsiteX5" fmla="*/ 1565549 w 1565549"/>
                <a:gd name="connsiteY5" fmla="*/ 349876 h 2370981"/>
                <a:gd name="connsiteX6" fmla="*/ 393960 w 1565549"/>
                <a:gd name="connsiteY6" fmla="*/ 2370981 h 2370981"/>
                <a:gd name="connsiteX0" fmla="*/ 393960 w 1565549"/>
                <a:gd name="connsiteY0" fmla="*/ 2370981 h 2370981"/>
                <a:gd name="connsiteX1" fmla="*/ 0 w 1565549"/>
                <a:gd name="connsiteY1" fmla="*/ 2370981 h 2370981"/>
                <a:gd name="connsiteX2" fmla="*/ 560366 w 1565549"/>
                <a:gd name="connsiteY2" fmla="*/ 1395936 h 2370981"/>
                <a:gd name="connsiteX3" fmla="*/ 1362620 w 1565549"/>
                <a:gd name="connsiteY3" fmla="*/ 0 h 2370981"/>
                <a:gd name="connsiteX4" fmla="*/ 1565549 w 1565549"/>
                <a:gd name="connsiteY4" fmla="*/ 349876 h 2370981"/>
                <a:gd name="connsiteX5" fmla="*/ 393960 w 1565549"/>
                <a:gd name="connsiteY5" fmla="*/ 2370981 h 2370981"/>
                <a:gd name="connsiteX0" fmla="*/ 393960 w 1565549"/>
                <a:gd name="connsiteY0" fmla="*/ 2370981 h 2370981"/>
                <a:gd name="connsiteX1" fmla="*/ 0 w 1565549"/>
                <a:gd name="connsiteY1" fmla="*/ 2370981 h 2370981"/>
                <a:gd name="connsiteX2" fmla="*/ 1362620 w 1565549"/>
                <a:gd name="connsiteY2" fmla="*/ 0 h 2370981"/>
                <a:gd name="connsiteX3" fmla="*/ 1565549 w 1565549"/>
                <a:gd name="connsiteY3" fmla="*/ 349876 h 2370981"/>
                <a:gd name="connsiteX4" fmla="*/ 393960 w 1565549"/>
                <a:gd name="connsiteY4" fmla="*/ 2370981 h 2370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5549" h="2370981">
                  <a:moveTo>
                    <a:pt x="393960" y="2370981"/>
                  </a:moveTo>
                  <a:lnTo>
                    <a:pt x="0" y="2370981"/>
                  </a:lnTo>
                  <a:lnTo>
                    <a:pt x="1362620" y="0"/>
                  </a:lnTo>
                  <a:lnTo>
                    <a:pt x="1565549" y="349876"/>
                  </a:lnTo>
                  <a:lnTo>
                    <a:pt x="393960" y="2370981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DF24DE58-5FE8-E39B-FE87-34AC79A9F3B3}"/>
                </a:ext>
              </a:extLst>
            </p:cNvPr>
            <p:cNvSpPr/>
            <p:nvPr/>
          </p:nvSpPr>
          <p:spPr bwMode="auto">
            <a:xfrm rot="10800000">
              <a:off x="5373357" y="1539948"/>
              <a:ext cx="297686" cy="257802"/>
            </a:xfrm>
            <a:custGeom>
              <a:avLst/>
              <a:gdLst>
                <a:gd name="connsiteX0" fmla="*/ 149525 w 297686"/>
                <a:gd name="connsiteY0" fmla="*/ 257802 h 257802"/>
                <a:gd name="connsiteX1" fmla="*/ 0 w 297686"/>
                <a:gd name="connsiteY1" fmla="*/ 0 h 257802"/>
                <a:gd name="connsiteX2" fmla="*/ 297686 w 297686"/>
                <a:gd name="connsiteY2" fmla="*/ 0 h 257802"/>
                <a:gd name="connsiteX3" fmla="*/ 149525 w 297686"/>
                <a:gd name="connsiteY3" fmla="*/ 257802 h 25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686" h="257802">
                  <a:moveTo>
                    <a:pt x="149525" y="257802"/>
                  </a:moveTo>
                  <a:lnTo>
                    <a:pt x="0" y="0"/>
                  </a:lnTo>
                  <a:lnTo>
                    <a:pt x="297686" y="0"/>
                  </a:lnTo>
                  <a:lnTo>
                    <a:pt x="149525" y="257802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D99AFC42-E276-BBB6-4412-C419845D7D1A}"/>
                </a:ext>
              </a:extLst>
            </p:cNvPr>
            <p:cNvSpPr/>
            <p:nvPr/>
          </p:nvSpPr>
          <p:spPr bwMode="auto">
            <a:xfrm rot="10800000">
              <a:off x="4962072" y="2149466"/>
              <a:ext cx="2946537" cy="1404973"/>
            </a:xfrm>
            <a:custGeom>
              <a:avLst/>
              <a:gdLst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1822521 w 2946537"/>
                <a:gd name="connsiteY7" fmla="*/ 1049331 h 1404973"/>
                <a:gd name="connsiteX8" fmla="*/ 1867179 w 2946537"/>
                <a:gd name="connsiteY8" fmla="*/ 1126682 h 1404973"/>
                <a:gd name="connsiteX9" fmla="*/ 1872161 w 2946537"/>
                <a:gd name="connsiteY9" fmla="*/ 1126682 h 1404973"/>
                <a:gd name="connsiteX10" fmla="*/ 1827292 w 2946537"/>
                <a:gd name="connsiteY10" fmla="*/ 1049321 h 1404973"/>
                <a:gd name="connsiteX11" fmla="*/ 2251982 w 2946537"/>
                <a:gd name="connsiteY11" fmla="*/ 1048478 h 1404973"/>
                <a:gd name="connsiteX12" fmla="*/ 2946537 w 2946537"/>
                <a:gd name="connsiteY12" fmla="*/ 1047099 h 1404973"/>
                <a:gd name="connsiteX13" fmla="*/ 2740865 w 2946537"/>
                <a:gd name="connsiteY13" fmla="*/ 1404972 h 1404973"/>
                <a:gd name="connsiteX14" fmla="*/ 2458749 w 2946537"/>
                <a:gd name="connsiteY14" fmla="*/ 1404972 h 1404973"/>
                <a:gd name="connsiteX15" fmla="*/ 2033570 w 2946537"/>
                <a:gd name="connsiteY15" fmla="*/ 1404972 h 1404973"/>
                <a:gd name="connsiteX16" fmla="*/ 2008260 w 2946537"/>
                <a:gd name="connsiteY16" fmla="*/ 1361334 h 1404973"/>
                <a:gd name="connsiteX17" fmla="*/ 2002656 w 2946537"/>
                <a:gd name="connsiteY17" fmla="*/ 1361334 h 1404973"/>
                <a:gd name="connsiteX18" fmla="*/ 2027851 w 2946537"/>
                <a:gd name="connsiteY18" fmla="*/ 1404972 h 1404973"/>
                <a:gd name="connsiteX19" fmla="*/ 1628863 w 2946537"/>
                <a:gd name="connsiteY19" fmla="*/ 1404972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1822521 w 2946537"/>
                <a:gd name="connsiteY7" fmla="*/ 1049331 h 1404973"/>
                <a:gd name="connsiteX8" fmla="*/ 1867179 w 2946537"/>
                <a:gd name="connsiteY8" fmla="*/ 1126682 h 1404973"/>
                <a:gd name="connsiteX9" fmla="*/ 1827292 w 2946537"/>
                <a:gd name="connsiteY9" fmla="*/ 1049321 h 1404973"/>
                <a:gd name="connsiteX10" fmla="*/ 2251982 w 2946537"/>
                <a:gd name="connsiteY10" fmla="*/ 1048478 h 1404973"/>
                <a:gd name="connsiteX11" fmla="*/ 2946537 w 2946537"/>
                <a:gd name="connsiteY11" fmla="*/ 1047099 h 1404973"/>
                <a:gd name="connsiteX12" fmla="*/ 2740865 w 2946537"/>
                <a:gd name="connsiteY12" fmla="*/ 1404972 h 1404973"/>
                <a:gd name="connsiteX13" fmla="*/ 2458749 w 2946537"/>
                <a:gd name="connsiteY13" fmla="*/ 1404972 h 1404973"/>
                <a:gd name="connsiteX14" fmla="*/ 2033570 w 2946537"/>
                <a:gd name="connsiteY14" fmla="*/ 1404972 h 1404973"/>
                <a:gd name="connsiteX15" fmla="*/ 2008260 w 2946537"/>
                <a:gd name="connsiteY15" fmla="*/ 1361334 h 1404973"/>
                <a:gd name="connsiteX16" fmla="*/ 2002656 w 2946537"/>
                <a:gd name="connsiteY16" fmla="*/ 1361334 h 1404973"/>
                <a:gd name="connsiteX17" fmla="*/ 2027851 w 2946537"/>
                <a:gd name="connsiteY17" fmla="*/ 1404972 h 1404973"/>
                <a:gd name="connsiteX18" fmla="*/ 1628863 w 2946537"/>
                <a:gd name="connsiteY18" fmla="*/ 1404972 h 1404973"/>
                <a:gd name="connsiteX19" fmla="*/ 0 w 2946537"/>
                <a:gd name="connsiteY19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1822521 w 2946537"/>
                <a:gd name="connsiteY7" fmla="*/ 1049331 h 1404973"/>
                <a:gd name="connsiteX8" fmla="*/ 1867179 w 2946537"/>
                <a:gd name="connsiteY8" fmla="*/ 1126682 h 1404973"/>
                <a:gd name="connsiteX9" fmla="*/ 2251982 w 2946537"/>
                <a:gd name="connsiteY9" fmla="*/ 1048478 h 1404973"/>
                <a:gd name="connsiteX10" fmla="*/ 2946537 w 2946537"/>
                <a:gd name="connsiteY10" fmla="*/ 1047099 h 1404973"/>
                <a:gd name="connsiteX11" fmla="*/ 2740865 w 2946537"/>
                <a:gd name="connsiteY11" fmla="*/ 1404972 h 1404973"/>
                <a:gd name="connsiteX12" fmla="*/ 2458749 w 2946537"/>
                <a:gd name="connsiteY12" fmla="*/ 1404972 h 1404973"/>
                <a:gd name="connsiteX13" fmla="*/ 2033570 w 2946537"/>
                <a:gd name="connsiteY13" fmla="*/ 1404972 h 1404973"/>
                <a:gd name="connsiteX14" fmla="*/ 2008260 w 2946537"/>
                <a:gd name="connsiteY14" fmla="*/ 1361334 h 1404973"/>
                <a:gd name="connsiteX15" fmla="*/ 2002656 w 2946537"/>
                <a:gd name="connsiteY15" fmla="*/ 1361334 h 1404973"/>
                <a:gd name="connsiteX16" fmla="*/ 2027851 w 2946537"/>
                <a:gd name="connsiteY16" fmla="*/ 1404972 h 1404973"/>
                <a:gd name="connsiteX17" fmla="*/ 1628863 w 2946537"/>
                <a:gd name="connsiteY17" fmla="*/ 1404972 h 1404973"/>
                <a:gd name="connsiteX18" fmla="*/ 0 w 2946537"/>
                <a:gd name="connsiteY18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1867179 w 2946537"/>
                <a:gd name="connsiteY7" fmla="*/ 1126682 h 1404973"/>
                <a:gd name="connsiteX8" fmla="*/ 2251982 w 2946537"/>
                <a:gd name="connsiteY8" fmla="*/ 1048478 h 1404973"/>
                <a:gd name="connsiteX9" fmla="*/ 2946537 w 2946537"/>
                <a:gd name="connsiteY9" fmla="*/ 1047099 h 1404973"/>
                <a:gd name="connsiteX10" fmla="*/ 2740865 w 2946537"/>
                <a:gd name="connsiteY10" fmla="*/ 1404972 h 1404973"/>
                <a:gd name="connsiteX11" fmla="*/ 2458749 w 2946537"/>
                <a:gd name="connsiteY11" fmla="*/ 1404972 h 1404973"/>
                <a:gd name="connsiteX12" fmla="*/ 2033570 w 2946537"/>
                <a:gd name="connsiteY12" fmla="*/ 1404972 h 1404973"/>
                <a:gd name="connsiteX13" fmla="*/ 2008260 w 2946537"/>
                <a:gd name="connsiteY13" fmla="*/ 1361334 h 1404973"/>
                <a:gd name="connsiteX14" fmla="*/ 2002656 w 2946537"/>
                <a:gd name="connsiteY14" fmla="*/ 1361334 h 1404973"/>
                <a:gd name="connsiteX15" fmla="*/ 2027851 w 2946537"/>
                <a:gd name="connsiteY15" fmla="*/ 1404972 h 1404973"/>
                <a:gd name="connsiteX16" fmla="*/ 1628863 w 2946537"/>
                <a:gd name="connsiteY16" fmla="*/ 1404972 h 1404973"/>
                <a:gd name="connsiteX17" fmla="*/ 0 w 2946537"/>
                <a:gd name="connsiteY17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2251982 w 2946537"/>
                <a:gd name="connsiteY7" fmla="*/ 1048478 h 1404973"/>
                <a:gd name="connsiteX8" fmla="*/ 2946537 w 2946537"/>
                <a:gd name="connsiteY8" fmla="*/ 1047099 h 1404973"/>
                <a:gd name="connsiteX9" fmla="*/ 2740865 w 2946537"/>
                <a:gd name="connsiteY9" fmla="*/ 1404972 h 1404973"/>
                <a:gd name="connsiteX10" fmla="*/ 2458749 w 2946537"/>
                <a:gd name="connsiteY10" fmla="*/ 1404972 h 1404973"/>
                <a:gd name="connsiteX11" fmla="*/ 2033570 w 2946537"/>
                <a:gd name="connsiteY11" fmla="*/ 1404972 h 1404973"/>
                <a:gd name="connsiteX12" fmla="*/ 2008260 w 2946537"/>
                <a:gd name="connsiteY12" fmla="*/ 1361334 h 1404973"/>
                <a:gd name="connsiteX13" fmla="*/ 2002656 w 2946537"/>
                <a:gd name="connsiteY13" fmla="*/ 1361334 h 1404973"/>
                <a:gd name="connsiteX14" fmla="*/ 2027851 w 2946537"/>
                <a:gd name="connsiteY14" fmla="*/ 1404972 h 1404973"/>
                <a:gd name="connsiteX15" fmla="*/ 1628863 w 2946537"/>
                <a:gd name="connsiteY15" fmla="*/ 1404972 h 1404973"/>
                <a:gd name="connsiteX16" fmla="*/ 0 w 2946537"/>
                <a:gd name="connsiteY16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2946537 w 2946537"/>
                <a:gd name="connsiteY7" fmla="*/ 1047099 h 1404973"/>
                <a:gd name="connsiteX8" fmla="*/ 2740865 w 2946537"/>
                <a:gd name="connsiteY8" fmla="*/ 1404972 h 1404973"/>
                <a:gd name="connsiteX9" fmla="*/ 2458749 w 2946537"/>
                <a:gd name="connsiteY9" fmla="*/ 1404972 h 1404973"/>
                <a:gd name="connsiteX10" fmla="*/ 2033570 w 2946537"/>
                <a:gd name="connsiteY10" fmla="*/ 1404972 h 1404973"/>
                <a:gd name="connsiteX11" fmla="*/ 2008260 w 2946537"/>
                <a:gd name="connsiteY11" fmla="*/ 1361334 h 1404973"/>
                <a:gd name="connsiteX12" fmla="*/ 2002656 w 2946537"/>
                <a:gd name="connsiteY12" fmla="*/ 1361334 h 1404973"/>
                <a:gd name="connsiteX13" fmla="*/ 2027851 w 2946537"/>
                <a:gd name="connsiteY13" fmla="*/ 1404972 h 1404973"/>
                <a:gd name="connsiteX14" fmla="*/ 1628863 w 2946537"/>
                <a:gd name="connsiteY14" fmla="*/ 1404972 h 1404973"/>
                <a:gd name="connsiteX15" fmla="*/ 0 w 2946537"/>
                <a:gd name="connsiteY15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2946537 w 2946537"/>
                <a:gd name="connsiteY7" fmla="*/ 1047099 h 1404973"/>
                <a:gd name="connsiteX8" fmla="*/ 2740865 w 2946537"/>
                <a:gd name="connsiteY8" fmla="*/ 1404972 h 1404973"/>
                <a:gd name="connsiteX9" fmla="*/ 2033570 w 2946537"/>
                <a:gd name="connsiteY9" fmla="*/ 1404972 h 1404973"/>
                <a:gd name="connsiteX10" fmla="*/ 2008260 w 2946537"/>
                <a:gd name="connsiteY10" fmla="*/ 1361334 h 1404973"/>
                <a:gd name="connsiteX11" fmla="*/ 2002656 w 2946537"/>
                <a:gd name="connsiteY11" fmla="*/ 1361334 h 1404973"/>
                <a:gd name="connsiteX12" fmla="*/ 2027851 w 2946537"/>
                <a:gd name="connsiteY12" fmla="*/ 1404972 h 1404973"/>
                <a:gd name="connsiteX13" fmla="*/ 1628863 w 2946537"/>
                <a:gd name="connsiteY13" fmla="*/ 1404972 h 1404973"/>
                <a:gd name="connsiteX14" fmla="*/ 0 w 2946537"/>
                <a:gd name="connsiteY14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2946537 w 2946537"/>
                <a:gd name="connsiteY7" fmla="*/ 1047099 h 1404973"/>
                <a:gd name="connsiteX8" fmla="*/ 2740865 w 2946537"/>
                <a:gd name="connsiteY8" fmla="*/ 1404972 h 1404973"/>
                <a:gd name="connsiteX9" fmla="*/ 2033570 w 2946537"/>
                <a:gd name="connsiteY9" fmla="*/ 1404972 h 1404973"/>
                <a:gd name="connsiteX10" fmla="*/ 2008260 w 2946537"/>
                <a:gd name="connsiteY10" fmla="*/ 1361334 h 1404973"/>
                <a:gd name="connsiteX11" fmla="*/ 2002656 w 2946537"/>
                <a:gd name="connsiteY11" fmla="*/ 1361334 h 1404973"/>
                <a:gd name="connsiteX12" fmla="*/ 1628863 w 2946537"/>
                <a:gd name="connsiteY12" fmla="*/ 1404972 h 1404973"/>
                <a:gd name="connsiteX13" fmla="*/ 0 w 2946537"/>
                <a:gd name="connsiteY13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2946537 w 2946537"/>
                <a:gd name="connsiteY7" fmla="*/ 1047099 h 1404973"/>
                <a:gd name="connsiteX8" fmla="*/ 2740865 w 2946537"/>
                <a:gd name="connsiteY8" fmla="*/ 1404972 h 1404973"/>
                <a:gd name="connsiteX9" fmla="*/ 2033570 w 2946537"/>
                <a:gd name="connsiteY9" fmla="*/ 1404972 h 1404973"/>
                <a:gd name="connsiteX10" fmla="*/ 2008260 w 2946537"/>
                <a:gd name="connsiteY10" fmla="*/ 1361334 h 1404973"/>
                <a:gd name="connsiteX11" fmla="*/ 1628863 w 2946537"/>
                <a:gd name="connsiteY11" fmla="*/ 1404972 h 1404973"/>
                <a:gd name="connsiteX12" fmla="*/ 0 w 2946537"/>
                <a:gd name="connsiteY12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2946537 w 2946537"/>
                <a:gd name="connsiteY7" fmla="*/ 1047099 h 1404973"/>
                <a:gd name="connsiteX8" fmla="*/ 2740865 w 2946537"/>
                <a:gd name="connsiteY8" fmla="*/ 1404972 h 1404973"/>
                <a:gd name="connsiteX9" fmla="*/ 2033570 w 2946537"/>
                <a:gd name="connsiteY9" fmla="*/ 1404972 h 1404973"/>
                <a:gd name="connsiteX10" fmla="*/ 1628863 w 2946537"/>
                <a:gd name="connsiteY10" fmla="*/ 1404972 h 1404973"/>
                <a:gd name="connsiteX11" fmla="*/ 0 w 2946537"/>
                <a:gd name="connsiteY11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2946537 w 2946537"/>
                <a:gd name="connsiteY7" fmla="*/ 1047099 h 1404973"/>
                <a:gd name="connsiteX8" fmla="*/ 2740865 w 2946537"/>
                <a:gd name="connsiteY8" fmla="*/ 1404972 h 1404973"/>
                <a:gd name="connsiteX9" fmla="*/ 1628863 w 2946537"/>
                <a:gd name="connsiteY9" fmla="*/ 1404972 h 1404973"/>
                <a:gd name="connsiteX10" fmla="*/ 0 w 2946537"/>
                <a:gd name="connsiteY10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2946537 w 2946537"/>
                <a:gd name="connsiteY7" fmla="*/ 1047099 h 1404973"/>
                <a:gd name="connsiteX8" fmla="*/ 2740865 w 2946537"/>
                <a:gd name="connsiteY8" fmla="*/ 1404972 h 1404973"/>
                <a:gd name="connsiteX9" fmla="*/ 0 w 2946537"/>
                <a:gd name="connsiteY9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2946537 w 2946537"/>
                <a:gd name="connsiteY6" fmla="*/ 1047099 h 1404973"/>
                <a:gd name="connsiteX7" fmla="*/ 2740865 w 2946537"/>
                <a:gd name="connsiteY7" fmla="*/ 1404972 h 1404973"/>
                <a:gd name="connsiteX8" fmla="*/ 0 w 2946537"/>
                <a:gd name="connsiteY8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2946537 w 2946537"/>
                <a:gd name="connsiteY5" fmla="*/ 1047099 h 1404973"/>
                <a:gd name="connsiteX6" fmla="*/ 2740865 w 2946537"/>
                <a:gd name="connsiteY6" fmla="*/ 1404972 h 1404973"/>
                <a:gd name="connsiteX7" fmla="*/ 0 w 2946537"/>
                <a:gd name="connsiteY7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2946537 w 2946537"/>
                <a:gd name="connsiteY4" fmla="*/ 1047099 h 1404973"/>
                <a:gd name="connsiteX5" fmla="*/ 2740865 w 2946537"/>
                <a:gd name="connsiteY5" fmla="*/ 1404972 h 1404973"/>
                <a:gd name="connsiteX6" fmla="*/ 0 w 2946537"/>
                <a:gd name="connsiteY6" fmla="*/ 1404973 h 1404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46537" h="1404973">
                  <a:moveTo>
                    <a:pt x="0" y="1404973"/>
                  </a:moveTo>
                  <a:lnTo>
                    <a:pt x="814431" y="0"/>
                  </a:lnTo>
                  <a:lnTo>
                    <a:pt x="1019089" y="353054"/>
                  </a:lnTo>
                  <a:lnTo>
                    <a:pt x="617220" y="1052313"/>
                  </a:lnTo>
                  <a:lnTo>
                    <a:pt x="2946537" y="1047099"/>
                  </a:lnTo>
                  <a:lnTo>
                    <a:pt x="2740865" y="1404972"/>
                  </a:lnTo>
                  <a:lnTo>
                    <a:pt x="0" y="1404973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5EB966B8-E109-F4C5-0E12-F04F7DF94962}"/>
                </a:ext>
              </a:extLst>
            </p:cNvPr>
            <p:cNvSpPr/>
            <p:nvPr/>
          </p:nvSpPr>
          <p:spPr bwMode="auto">
            <a:xfrm rot="10800000">
              <a:off x="3537773" y="2149468"/>
              <a:ext cx="805214" cy="360285"/>
            </a:xfrm>
            <a:custGeom>
              <a:avLst/>
              <a:gdLst>
                <a:gd name="connsiteX0" fmla="*/ 0 w 805214"/>
                <a:gd name="connsiteY0" fmla="*/ 360285 h 360285"/>
                <a:gd name="connsiteX1" fmla="*/ 208403 w 805214"/>
                <a:gd name="connsiteY1" fmla="*/ 770 h 360285"/>
                <a:gd name="connsiteX2" fmla="*/ 596248 w 805214"/>
                <a:gd name="connsiteY2" fmla="*/ 0 h 360285"/>
                <a:gd name="connsiteX3" fmla="*/ 805214 w 805214"/>
                <a:gd name="connsiteY3" fmla="*/ 360285 h 360285"/>
                <a:gd name="connsiteX4" fmla="*/ 0 w 805214"/>
                <a:gd name="connsiteY4" fmla="*/ 360285 h 3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214" h="360285">
                  <a:moveTo>
                    <a:pt x="0" y="360285"/>
                  </a:moveTo>
                  <a:lnTo>
                    <a:pt x="208403" y="770"/>
                  </a:lnTo>
                  <a:lnTo>
                    <a:pt x="596248" y="0"/>
                  </a:lnTo>
                  <a:lnTo>
                    <a:pt x="805214" y="360285"/>
                  </a:lnTo>
                  <a:lnTo>
                    <a:pt x="0" y="360285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C23EBCDB-90B4-3402-CBED-880B9CC2D92E}"/>
                </a:ext>
              </a:extLst>
            </p:cNvPr>
            <p:cNvSpPr/>
            <p:nvPr/>
          </p:nvSpPr>
          <p:spPr bwMode="auto">
            <a:xfrm rot="10800000">
              <a:off x="6676504" y="2502721"/>
              <a:ext cx="612178" cy="695808"/>
            </a:xfrm>
            <a:custGeom>
              <a:avLst/>
              <a:gdLst>
                <a:gd name="connsiteX0" fmla="*/ 0 w 612178"/>
                <a:gd name="connsiteY0" fmla="*/ 695808 h 695808"/>
                <a:gd name="connsiteX1" fmla="*/ 400818 w 612178"/>
                <a:gd name="connsiteY1" fmla="*/ 0 h 695808"/>
                <a:gd name="connsiteX2" fmla="*/ 612178 w 612178"/>
                <a:gd name="connsiteY2" fmla="*/ 364616 h 695808"/>
                <a:gd name="connsiteX3" fmla="*/ 422321 w 612178"/>
                <a:gd name="connsiteY3" fmla="*/ 694970 h 695808"/>
                <a:gd name="connsiteX4" fmla="*/ 0 w 612178"/>
                <a:gd name="connsiteY4" fmla="*/ 695808 h 6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178" h="695808">
                  <a:moveTo>
                    <a:pt x="0" y="695808"/>
                  </a:moveTo>
                  <a:lnTo>
                    <a:pt x="400818" y="0"/>
                  </a:lnTo>
                  <a:lnTo>
                    <a:pt x="612178" y="364616"/>
                  </a:lnTo>
                  <a:lnTo>
                    <a:pt x="422321" y="694970"/>
                  </a:lnTo>
                  <a:lnTo>
                    <a:pt x="0" y="695808"/>
                  </a:lnTo>
                  <a:close/>
                </a:path>
              </a:pathLst>
            </a:custGeom>
            <a:solidFill>
              <a:srgbClr val="CC00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AC113CE5-CF0C-C84A-7622-2D67AB469B58}"/>
                </a:ext>
              </a:extLst>
            </p:cNvPr>
            <p:cNvSpPr/>
            <p:nvPr/>
          </p:nvSpPr>
          <p:spPr bwMode="auto">
            <a:xfrm rot="10800000">
              <a:off x="4145560" y="825154"/>
              <a:ext cx="1930304" cy="2735901"/>
            </a:xfrm>
            <a:custGeom>
              <a:avLst/>
              <a:gdLst>
                <a:gd name="connsiteX0" fmla="*/ 563793 w 1930304"/>
                <a:gd name="connsiteY0" fmla="*/ 2735901 h 2735901"/>
                <a:gd name="connsiteX1" fmla="*/ 0 w 1930304"/>
                <a:gd name="connsiteY1" fmla="*/ 1763305 h 2735901"/>
                <a:gd name="connsiteX2" fmla="*/ 398170 w 1930304"/>
                <a:gd name="connsiteY2" fmla="*/ 1763305 h 2735901"/>
                <a:gd name="connsiteX3" fmla="*/ 552432 w 1930304"/>
                <a:gd name="connsiteY3" fmla="*/ 2030493 h 2735901"/>
                <a:gd name="connsiteX4" fmla="*/ 705986 w 1930304"/>
                <a:gd name="connsiteY4" fmla="*/ 1763305 h 2735901"/>
                <a:gd name="connsiteX5" fmla="*/ 908120 w 1930304"/>
                <a:gd name="connsiteY5" fmla="*/ 1411588 h 2735901"/>
                <a:gd name="connsiteX6" fmla="*/ 1113792 w 1930304"/>
                <a:gd name="connsiteY6" fmla="*/ 1053715 h 2735901"/>
                <a:gd name="connsiteX7" fmla="*/ 1719369 w 1930304"/>
                <a:gd name="connsiteY7" fmla="*/ 0 h 2735901"/>
                <a:gd name="connsiteX8" fmla="*/ 1930304 w 1930304"/>
                <a:gd name="connsiteY8" fmla="*/ 363680 h 2735901"/>
                <a:gd name="connsiteX9" fmla="*/ 1533291 w 1930304"/>
                <a:gd name="connsiteY9" fmla="*/ 1052882 h 2735901"/>
                <a:gd name="connsiteX10" fmla="*/ 1326660 w 1930304"/>
                <a:gd name="connsiteY10" fmla="*/ 1411588 h 2735901"/>
                <a:gd name="connsiteX11" fmla="*/ 1124054 w 1930304"/>
                <a:gd name="connsiteY11" fmla="*/ 1763305 h 2735901"/>
                <a:gd name="connsiteX0" fmla="*/ 563793 w 1930304"/>
                <a:gd name="connsiteY0" fmla="*/ 2735901 h 2735901"/>
                <a:gd name="connsiteX1" fmla="*/ 0 w 1930304"/>
                <a:gd name="connsiteY1" fmla="*/ 1763305 h 2735901"/>
                <a:gd name="connsiteX2" fmla="*/ 398170 w 1930304"/>
                <a:gd name="connsiteY2" fmla="*/ 1763305 h 2735901"/>
                <a:gd name="connsiteX3" fmla="*/ 552432 w 1930304"/>
                <a:gd name="connsiteY3" fmla="*/ 2030493 h 2735901"/>
                <a:gd name="connsiteX4" fmla="*/ 705986 w 1930304"/>
                <a:gd name="connsiteY4" fmla="*/ 1763305 h 2735901"/>
                <a:gd name="connsiteX5" fmla="*/ 908120 w 1930304"/>
                <a:gd name="connsiteY5" fmla="*/ 1411588 h 2735901"/>
                <a:gd name="connsiteX6" fmla="*/ 1719369 w 1930304"/>
                <a:gd name="connsiteY6" fmla="*/ 0 h 2735901"/>
                <a:gd name="connsiteX7" fmla="*/ 1930304 w 1930304"/>
                <a:gd name="connsiteY7" fmla="*/ 363680 h 2735901"/>
                <a:gd name="connsiteX8" fmla="*/ 1533291 w 1930304"/>
                <a:gd name="connsiteY8" fmla="*/ 1052882 h 2735901"/>
                <a:gd name="connsiteX9" fmla="*/ 1326660 w 1930304"/>
                <a:gd name="connsiteY9" fmla="*/ 1411588 h 2735901"/>
                <a:gd name="connsiteX10" fmla="*/ 1124054 w 1930304"/>
                <a:gd name="connsiteY10" fmla="*/ 1763305 h 2735901"/>
                <a:gd name="connsiteX11" fmla="*/ 563793 w 1930304"/>
                <a:gd name="connsiteY11" fmla="*/ 2735901 h 2735901"/>
                <a:gd name="connsiteX0" fmla="*/ 563793 w 1930304"/>
                <a:gd name="connsiteY0" fmla="*/ 2735901 h 2735901"/>
                <a:gd name="connsiteX1" fmla="*/ 0 w 1930304"/>
                <a:gd name="connsiteY1" fmla="*/ 1763305 h 2735901"/>
                <a:gd name="connsiteX2" fmla="*/ 398170 w 1930304"/>
                <a:gd name="connsiteY2" fmla="*/ 1763305 h 2735901"/>
                <a:gd name="connsiteX3" fmla="*/ 552432 w 1930304"/>
                <a:gd name="connsiteY3" fmla="*/ 2030493 h 2735901"/>
                <a:gd name="connsiteX4" fmla="*/ 705986 w 1930304"/>
                <a:gd name="connsiteY4" fmla="*/ 1763305 h 2735901"/>
                <a:gd name="connsiteX5" fmla="*/ 1719369 w 1930304"/>
                <a:gd name="connsiteY5" fmla="*/ 0 h 2735901"/>
                <a:gd name="connsiteX6" fmla="*/ 1930304 w 1930304"/>
                <a:gd name="connsiteY6" fmla="*/ 363680 h 2735901"/>
                <a:gd name="connsiteX7" fmla="*/ 1533291 w 1930304"/>
                <a:gd name="connsiteY7" fmla="*/ 1052882 h 2735901"/>
                <a:gd name="connsiteX8" fmla="*/ 1326660 w 1930304"/>
                <a:gd name="connsiteY8" fmla="*/ 1411588 h 2735901"/>
                <a:gd name="connsiteX9" fmla="*/ 1124054 w 1930304"/>
                <a:gd name="connsiteY9" fmla="*/ 1763305 h 2735901"/>
                <a:gd name="connsiteX10" fmla="*/ 563793 w 1930304"/>
                <a:gd name="connsiteY10" fmla="*/ 2735901 h 2735901"/>
                <a:gd name="connsiteX0" fmla="*/ 563793 w 1930304"/>
                <a:gd name="connsiteY0" fmla="*/ 2735901 h 2735901"/>
                <a:gd name="connsiteX1" fmla="*/ 0 w 1930304"/>
                <a:gd name="connsiteY1" fmla="*/ 1763305 h 2735901"/>
                <a:gd name="connsiteX2" fmla="*/ 398170 w 1930304"/>
                <a:gd name="connsiteY2" fmla="*/ 1763305 h 2735901"/>
                <a:gd name="connsiteX3" fmla="*/ 552432 w 1930304"/>
                <a:gd name="connsiteY3" fmla="*/ 2030493 h 2735901"/>
                <a:gd name="connsiteX4" fmla="*/ 1719369 w 1930304"/>
                <a:gd name="connsiteY4" fmla="*/ 0 h 2735901"/>
                <a:gd name="connsiteX5" fmla="*/ 1930304 w 1930304"/>
                <a:gd name="connsiteY5" fmla="*/ 363680 h 2735901"/>
                <a:gd name="connsiteX6" fmla="*/ 1533291 w 1930304"/>
                <a:gd name="connsiteY6" fmla="*/ 1052882 h 2735901"/>
                <a:gd name="connsiteX7" fmla="*/ 1326660 w 1930304"/>
                <a:gd name="connsiteY7" fmla="*/ 1411588 h 2735901"/>
                <a:gd name="connsiteX8" fmla="*/ 1124054 w 1930304"/>
                <a:gd name="connsiteY8" fmla="*/ 1763305 h 2735901"/>
                <a:gd name="connsiteX9" fmla="*/ 563793 w 1930304"/>
                <a:gd name="connsiteY9" fmla="*/ 2735901 h 2735901"/>
                <a:gd name="connsiteX0" fmla="*/ 563793 w 1930304"/>
                <a:gd name="connsiteY0" fmla="*/ 2735901 h 2735901"/>
                <a:gd name="connsiteX1" fmla="*/ 0 w 1930304"/>
                <a:gd name="connsiteY1" fmla="*/ 1763305 h 2735901"/>
                <a:gd name="connsiteX2" fmla="*/ 398170 w 1930304"/>
                <a:gd name="connsiteY2" fmla="*/ 1763305 h 2735901"/>
                <a:gd name="connsiteX3" fmla="*/ 552432 w 1930304"/>
                <a:gd name="connsiteY3" fmla="*/ 2030493 h 2735901"/>
                <a:gd name="connsiteX4" fmla="*/ 1719369 w 1930304"/>
                <a:gd name="connsiteY4" fmla="*/ 0 h 2735901"/>
                <a:gd name="connsiteX5" fmla="*/ 1930304 w 1930304"/>
                <a:gd name="connsiteY5" fmla="*/ 363680 h 2735901"/>
                <a:gd name="connsiteX6" fmla="*/ 1533291 w 1930304"/>
                <a:gd name="connsiteY6" fmla="*/ 1052882 h 2735901"/>
                <a:gd name="connsiteX7" fmla="*/ 1326660 w 1930304"/>
                <a:gd name="connsiteY7" fmla="*/ 1411588 h 2735901"/>
                <a:gd name="connsiteX8" fmla="*/ 563793 w 1930304"/>
                <a:gd name="connsiteY8" fmla="*/ 2735901 h 2735901"/>
                <a:gd name="connsiteX0" fmla="*/ 563793 w 1930304"/>
                <a:gd name="connsiteY0" fmla="*/ 2735901 h 2735901"/>
                <a:gd name="connsiteX1" fmla="*/ 0 w 1930304"/>
                <a:gd name="connsiteY1" fmla="*/ 1763305 h 2735901"/>
                <a:gd name="connsiteX2" fmla="*/ 398170 w 1930304"/>
                <a:gd name="connsiteY2" fmla="*/ 1763305 h 2735901"/>
                <a:gd name="connsiteX3" fmla="*/ 552432 w 1930304"/>
                <a:gd name="connsiteY3" fmla="*/ 2030493 h 2735901"/>
                <a:gd name="connsiteX4" fmla="*/ 1719369 w 1930304"/>
                <a:gd name="connsiteY4" fmla="*/ 0 h 2735901"/>
                <a:gd name="connsiteX5" fmla="*/ 1930304 w 1930304"/>
                <a:gd name="connsiteY5" fmla="*/ 363680 h 2735901"/>
                <a:gd name="connsiteX6" fmla="*/ 1533291 w 1930304"/>
                <a:gd name="connsiteY6" fmla="*/ 1052882 h 2735901"/>
                <a:gd name="connsiteX7" fmla="*/ 563793 w 1930304"/>
                <a:gd name="connsiteY7" fmla="*/ 2735901 h 2735901"/>
                <a:gd name="connsiteX0" fmla="*/ 563793 w 1930304"/>
                <a:gd name="connsiteY0" fmla="*/ 2735901 h 2735901"/>
                <a:gd name="connsiteX1" fmla="*/ 0 w 1930304"/>
                <a:gd name="connsiteY1" fmla="*/ 1763305 h 2735901"/>
                <a:gd name="connsiteX2" fmla="*/ 398170 w 1930304"/>
                <a:gd name="connsiteY2" fmla="*/ 1763305 h 2735901"/>
                <a:gd name="connsiteX3" fmla="*/ 552432 w 1930304"/>
                <a:gd name="connsiteY3" fmla="*/ 2030493 h 2735901"/>
                <a:gd name="connsiteX4" fmla="*/ 1719369 w 1930304"/>
                <a:gd name="connsiteY4" fmla="*/ 0 h 2735901"/>
                <a:gd name="connsiteX5" fmla="*/ 1930304 w 1930304"/>
                <a:gd name="connsiteY5" fmla="*/ 363680 h 2735901"/>
                <a:gd name="connsiteX6" fmla="*/ 563793 w 1930304"/>
                <a:gd name="connsiteY6" fmla="*/ 2735901 h 2735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0304" h="2735901">
                  <a:moveTo>
                    <a:pt x="563793" y="2735901"/>
                  </a:moveTo>
                  <a:lnTo>
                    <a:pt x="0" y="1763305"/>
                  </a:lnTo>
                  <a:lnTo>
                    <a:pt x="398170" y="1763305"/>
                  </a:lnTo>
                  <a:lnTo>
                    <a:pt x="552432" y="2030493"/>
                  </a:lnTo>
                  <a:lnTo>
                    <a:pt x="1719369" y="0"/>
                  </a:lnTo>
                  <a:lnTo>
                    <a:pt x="1930304" y="363680"/>
                  </a:lnTo>
                  <a:lnTo>
                    <a:pt x="563793" y="2735901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5FD1065E-3CCE-6BA6-5C46-9DABD70012AA}"/>
                </a:ext>
              </a:extLst>
            </p:cNvPr>
            <p:cNvSpPr/>
            <p:nvPr/>
          </p:nvSpPr>
          <p:spPr bwMode="auto">
            <a:xfrm rot="10800000">
              <a:off x="3331386" y="3914947"/>
              <a:ext cx="612178" cy="695808"/>
            </a:xfrm>
            <a:custGeom>
              <a:avLst/>
              <a:gdLst>
                <a:gd name="connsiteX0" fmla="*/ 211360 w 612178"/>
                <a:gd name="connsiteY0" fmla="*/ 695808 h 695808"/>
                <a:gd name="connsiteX1" fmla="*/ 0 w 612178"/>
                <a:gd name="connsiteY1" fmla="*/ 331192 h 695808"/>
                <a:gd name="connsiteX2" fmla="*/ 189856 w 612178"/>
                <a:gd name="connsiteY2" fmla="*/ 839 h 695808"/>
                <a:gd name="connsiteX3" fmla="*/ 612178 w 612178"/>
                <a:gd name="connsiteY3" fmla="*/ 0 h 695808"/>
                <a:gd name="connsiteX4" fmla="*/ 211360 w 612178"/>
                <a:gd name="connsiteY4" fmla="*/ 695808 h 6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178" h="695808">
                  <a:moveTo>
                    <a:pt x="211360" y="695808"/>
                  </a:moveTo>
                  <a:lnTo>
                    <a:pt x="0" y="331192"/>
                  </a:lnTo>
                  <a:lnTo>
                    <a:pt x="189856" y="839"/>
                  </a:lnTo>
                  <a:lnTo>
                    <a:pt x="612178" y="0"/>
                  </a:lnTo>
                  <a:lnTo>
                    <a:pt x="211360" y="695808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2" name="フリーフォーム: 図形 391">
              <a:extLst>
                <a:ext uri="{FF2B5EF4-FFF2-40B4-BE49-F238E27FC236}">
                  <a16:creationId xmlns:a16="http://schemas.microsoft.com/office/drawing/2014/main" id="{E7EFF084-0D0B-8144-7C64-3483CF18821B}"/>
                </a:ext>
              </a:extLst>
            </p:cNvPr>
            <p:cNvSpPr/>
            <p:nvPr/>
          </p:nvSpPr>
          <p:spPr bwMode="auto">
            <a:xfrm rot="10800000">
              <a:off x="5114028" y="3919789"/>
              <a:ext cx="1565549" cy="2370982"/>
            </a:xfrm>
            <a:custGeom>
              <a:avLst/>
              <a:gdLst>
                <a:gd name="connsiteX0" fmla="*/ 202928 w 1565549"/>
                <a:gd name="connsiteY0" fmla="*/ 2370982 h 2370982"/>
                <a:gd name="connsiteX1" fmla="*/ 0 w 1565549"/>
                <a:gd name="connsiteY1" fmla="*/ 2021106 h 2370982"/>
                <a:gd name="connsiteX2" fmla="*/ 194092 w 1565549"/>
                <a:gd name="connsiteY2" fmla="*/ 1686278 h 2370982"/>
                <a:gd name="connsiteX3" fmla="*/ 402495 w 1565549"/>
                <a:gd name="connsiteY3" fmla="*/ 1326763 h 2370982"/>
                <a:gd name="connsiteX4" fmla="*/ 606377 w 1565549"/>
                <a:gd name="connsiteY4" fmla="*/ 975045 h 2370982"/>
                <a:gd name="connsiteX5" fmla="*/ 1171589 w 1565549"/>
                <a:gd name="connsiteY5" fmla="*/ 0 h 2370982"/>
                <a:gd name="connsiteX6" fmla="*/ 1565549 w 1565549"/>
                <a:gd name="connsiteY6" fmla="*/ 0 h 2370982"/>
                <a:gd name="connsiteX7" fmla="*/ 1005183 w 1565549"/>
                <a:gd name="connsiteY7" fmla="*/ 975045 h 2370982"/>
                <a:gd name="connsiteX8" fmla="*/ 803049 w 1565549"/>
                <a:gd name="connsiteY8" fmla="*/ 1326763 h 2370982"/>
                <a:gd name="connsiteX9" fmla="*/ 596892 w 1565549"/>
                <a:gd name="connsiteY9" fmla="*/ 1685478 h 2370982"/>
                <a:gd name="connsiteX0" fmla="*/ 202928 w 1565549"/>
                <a:gd name="connsiteY0" fmla="*/ 2370982 h 2370982"/>
                <a:gd name="connsiteX1" fmla="*/ 0 w 1565549"/>
                <a:gd name="connsiteY1" fmla="*/ 2021106 h 2370982"/>
                <a:gd name="connsiteX2" fmla="*/ 194092 w 1565549"/>
                <a:gd name="connsiteY2" fmla="*/ 1686278 h 2370982"/>
                <a:gd name="connsiteX3" fmla="*/ 402495 w 1565549"/>
                <a:gd name="connsiteY3" fmla="*/ 1326763 h 2370982"/>
                <a:gd name="connsiteX4" fmla="*/ 606377 w 1565549"/>
                <a:gd name="connsiteY4" fmla="*/ 975045 h 2370982"/>
                <a:gd name="connsiteX5" fmla="*/ 1171589 w 1565549"/>
                <a:gd name="connsiteY5" fmla="*/ 0 h 2370982"/>
                <a:gd name="connsiteX6" fmla="*/ 1565549 w 1565549"/>
                <a:gd name="connsiteY6" fmla="*/ 0 h 2370982"/>
                <a:gd name="connsiteX7" fmla="*/ 1005183 w 1565549"/>
                <a:gd name="connsiteY7" fmla="*/ 975045 h 2370982"/>
                <a:gd name="connsiteX8" fmla="*/ 803049 w 1565549"/>
                <a:gd name="connsiteY8" fmla="*/ 1326763 h 2370982"/>
                <a:gd name="connsiteX9" fmla="*/ 202928 w 1565549"/>
                <a:gd name="connsiteY9" fmla="*/ 2370982 h 2370982"/>
                <a:gd name="connsiteX0" fmla="*/ 202928 w 1565549"/>
                <a:gd name="connsiteY0" fmla="*/ 2370982 h 2370982"/>
                <a:gd name="connsiteX1" fmla="*/ 0 w 1565549"/>
                <a:gd name="connsiteY1" fmla="*/ 2021106 h 2370982"/>
                <a:gd name="connsiteX2" fmla="*/ 194092 w 1565549"/>
                <a:gd name="connsiteY2" fmla="*/ 1686278 h 2370982"/>
                <a:gd name="connsiteX3" fmla="*/ 402495 w 1565549"/>
                <a:gd name="connsiteY3" fmla="*/ 1326763 h 2370982"/>
                <a:gd name="connsiteX4" fmla="*/ 606377 w 1565549"/>
                <a:gd name="connsiteY4" fmla="*/ 975045 h 2370982"/>
                <a:gd name="connsiteX5" fmla="*/ 1171589 w 1565549"/>
                <a:gd name="connsiteY5" fmla="*/ 0 h 2370982"/>
                <a:gd name="connsiteX6" fmla="*/ 1565549 w 1565549"/>
                <a:gd name="connsiteY6" fmla="*/ 0 h 2370982"/>
                <a:gd name="connsiteX7" fmla="*/ 1005183 w 1565549"/>
                <a:gd name="connsiteY7" fmla="*/ 975045 h 2370982"/>
                <a:gd name="connsiteX8" fmla="*/ 202928 w 1565549"/>
                <a:gd name="connsiteY8" fmla="*/ 2370982 h 2370982"/>
                <a:gd name="connsiteX0" fmla="*/ 202928 w 1565549"/>
                <a:gd name="connsiteY0" fmla="*/ 2370982 h 2370982"/>
                <a:gd name="connsiteX1" fmla="*/ 0 w 1565549"/>
                <a:gd name="connsiteY1" fmla="*/ 2021106 h 2370982"/>
                <a:gd name="connsiteX2" fmla="*/ 194092 w 1565549"/>
                <a:gd name="connsiteY2" fmla="*/ 1686278 h 2370982"/>
                <a:gd name="connsiteX3" fmla="*/ 402495 w 1565549"/>
                <a:gd name="connsiteY3" fmla="*/ 1326763 h 2370982"/>
                <a:gd name="connsiteX4" fmla="*/ 606377 w 1565549"/>
                <a:gd name="connsiteY4" fmla="*/ 975045 h 2370982"/>
                <a:gd name="connsiteX5" fmla="*/ 1171589 w 1565549"/>
                <a:gd name="connsiteY5" fmla="*/ 0 h 2370982"/>
                <a:gd name="connsiteX6" fmla="*/ 1565549 w 1565549"/>
                <a:gd name="connsiteY6" fmla="*/ 0 h 2370982"/>
                <a:gd name="connsiteX7" fmla="*/ 202928 w 1565549"/>
                <a:gd name="connsiteY7" fmla="*/ 2370982 h 2370982"/>
                <a:gd name="connsiteX0" fmla="*/ 202928 w 1565549"/>
                <a:gd name="connsiteY0" fmla="*/ 2370982 h 2370982"/>
                <a:gd name="connsiteX1" fmla="*/ 0 w 1565549"/>
                <a:gd name="connsiteY1" fmla="*/ 2021106 h 2370982"/>
                <a:gd name="connsiteX2" fmla="*/ 194092 w 1565549"/>
                <a:gd name="connsiteY2" fmla="*/ 1686278 h 2370982"/>
                <a:gd name="connsiteX3" fmla="*/ 402495 w 1565549"/>
                <a:gd name="connsiteY3" fmla="*/ 1326763 h 2370982"/>
                <a:gd name="connsiteX4" fmla="*/ 1171589 w 1565549"/>
                <a:gd name="connsiteY4" fmla="*/ 0 h 2370982"/>
                <a:gd name="connsiteX5" fmla="*/ 1565549 w 1565549"/>
                <a:gd name="connsiteY5" fmla="*/ 0 h 2370982"/>
                <a:gd name="connsiteX6" fmla="*/ 202928 w 1565549"/>
                <a:gd name="connsiteY6" fmla="*/ 2370982 h 2370982"/>
                <a:gd name="connsiteX0" fmla="*/ 202928 w 1565549"/>
                <a:gd name="connsiteY0" fmla="*/ 2370982 h 2370982"/>
                <a:gd name="connsiteX1" fmla="*/ 0 w 1565549"/>
                <a:gd name="connsiteY1" fmla="*/ 2021106 h 2370982"/>
                <a:gd name="connsiteX2" fmla="*/ 194092 w 1565549"/>
                <a:gd name="connsiteY2" fmla="*/ 1686278 h 2370982"/>
                <a:gd name="connsiteX3" fmla="*/ 1171589 w 1565549"/>
                <a:gd name="connsiteY3" fmla="*/ 0 h 2370982"/>
                <a:gd name="connsiteX4" fmla="*/ 1565549 w 1565549"/>
                <a:gd name="connsiteY4" fmla="*/ 0 h 2370982"/>
                <a:gd name="connsiteX5" fmla="*/ 202928 w 1565549"/>
                <a:gd name="connsiteY5" fmla="*/ 2370982 h 2370982"/>
                <a:gd name="connsiteX0" fmla="*/ 202928 w 1565549"/>
                <a:gd name="connsiteY0" fmla="*/ 2370982 h 2370982"/>
                <a:gd name="connsiteX1" fmla="*/ 0 w 1565549"/>
                <a:gd name="connsiteY1" fmla="*/ 2021106 h 2370982"/>
                <a:gd name="connsiteX2" fmla="*/ 1171589 w 1565549"/>
                <a:gd name="connsiteY2" fmla="*/ 0 h 2370982"/>
                <a:gd name="connsiteX3" fmla="*/ 1565549 w 1565549"/>
                <a:gd name="connsiteY3" fmla="*/ 0 h 2370982"/>
                <a:gd name="connsiteX4" fmla="*/ 202928 w 1565549"/>
                <a:gd name="connsiteY4" fmla="*/ 2370982 h 2370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5549" h="2370982">
                  <a:moveTo>
                    <a:pt x="202928" y="2370982"/>
                  </a:moveTo>
                  <a:lnTo>
                    <a:pt x="0" y="2021106"/>
                  </a:lnTo>
                  <a:lnTo>
                    <a:pt x="1171589" y="0"/>
                  </a:lnTo>
                  <a:lnTo>
                    <a:pt x="1565549" y="0"/>
                  </a:lnTo>
                  <a:lnTo>
                    <a:pt x="202928" y="2370982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60E7BF13-6101-72BB-F5E6-49317543A2E9}"/>
                </a:ext>
              </a:extLst>
            </p:cNvPr>
            <p:cNvSpPr/>
            <p:nvPr/>
          </p:nvSpPr>
          <p:spPr bwMode="auto">
            <a:xfrm rot="10800000">
              <a:off x="6277081" y="4603723"/>
              <a:ext cx="805215" cy="360285"/>
            </a:xfrm>
            <a:custGeom>
              <a:avLst/>
              <a:gdLst>
                <a:gd name="connsiteX0" fmla="*/ 208966 w 805215"/>
                <a:gd name="connsiteY0" fmla="*/ 360285 h 360285"/>
                <a:gd name="connsiteX1" fmla="*/ 0 w 805215"/>
                <a:gd name="connsiteY1" fmla="*/ 0 h 360285"/>
                <a:gd name="connsiteX2" fmla="*/ 805215 w 805215"/>
                <a:gd name="connsiteY2" fmla="*/ 0 h 360285"/>
                <a:gd name="connsiteX3" fmla="*/ 596812 w 805215"/>
                <a:gd name="connsiteY3" fmla="*/ 359515 h 360285"/>
                <a:gd name="connsiteX4" fmla="*/ 208966 w 805215"/>
                <a:gd name="connsiteY4" fmla="*/ 360285 h 3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215" h="360285">
                  <a:moveTo>
                    <a:pt x="208966" y="360285"/>
                  </a:moveTo>
                  <a:lnTo>
                    <a:pt x="0" y="0"/>
                  </a:lnTo>
                  <a:lnTo>
                    <a:pt x="805215" y="0"/>
                  </a:lnTo>
                  <a:lnTo>
                    <a:pt x="596812" y="359515"/>
                  </a:lnTo>
                  <a:lnTo>
                    <a:pt x="208966" y="360285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C2C75D9D-F272-5F93-A528-D90816BAC51B}"/>
                </a:ext>
              </a:extLst>
            </p:cNvPr>
            <p:cNvSpPr/>
            <p:nvPr/>
          </p:nvSpPr>
          <p:spPr bwMode="auto">
            <a:xfrm rot="10800000">
              <a:off x="4544204" y="3552420"/>
              <a:ext cx="1930304" cy="2735902"/>
            </a:xfrm>
            <a:custGeom>
              <a:avLst/>
              <a:gdLst>
                <a:gd name="connsiteX0" fmla="*/ 210934 w 1930304"/>
                <a:gd name="connsiteY0" fmla="*/ 2735902 h 2735902"/>
                <a:gd name="connsiteX1" fmla="*/ 0 w 1930304"/>
                <a:gd name="connsiteY1" fmla="*/ 2372222 h 2735902"/>
                <a:gd name="connsiteX2" fmla="*/ 397013 w 1930304"/>
                <a:gd name="connsiteY2" fmla="*/ 1683019 h 2735902"/>
                <a:gd name="connsiteX3" fmla="*/ 603644 w 1930304"/>
                <a:gd name="connsiteY3" fmla="*/ 1324314 h 2735902"/>
                <a:gd name="connsiteX4" fmla="*/ 806250 w 1930304"/>
                <a:gd name="connsiteY4" fmla="*/ 972596 h 2735902"/>
                <a:gd name="connsiteX5" fmla="*/ 1366511 w 1930304"/>
                <a:gd name="connsiteY5" fmla="*/ 0 h 2735902"/>
                <a:gd name="connsiteX6" fmla="*/ 1930304 w 1930304"/>
                <a:gd name="connsiteY6" fmla="*/ 972596 h 2735902"/>
                <a:gd name="connsiteX7" fmla="*/ 1532134 w 1930304"/>
                <a:gd name="connsiteY7" fmla="*/ 972596 h 2735902"/>
                <a:gd name="connsiteX8" fmla="*/ 1377872 w 1930304"/>
                <a:gd name="connsiteY8" fmla="*/ 705407 h 2735902"/>
                <a:gd name="connsiteX9" fmla="*/ 1224317 w 1930304"/>
                <a:gd name="connsiteY9" fmla="*/ 972596 h 2735902"/>
                <a:gd name="connsiteX10" fmla="*/ 1022183 w 1930304"/>
                <a:gd name="connsiteY10" fmla="*/ 1324314 h 2735902"/>
                <a:gd name="connsiteX11" fmla="*/ 816511 w 1930304"/>
                <a:gd name="connsiteY11" fmla="*/ 1682186 h 273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304" h="2735902">
                  <a:moveTo>
                    <a:pt x="210934" y="2735902"/>
                  </a:moveTo>
                  <a:lnTo>
                    <a:pt x="0" y="2372222"/>
                  </a:lnTo>
                  <a:lnTo>
                    <a:pt x="397013" y="1683019"/>
                  </a:lnTo>
                  <a:lnTo>
                    <a:pt x="603644" y="1324314"/>
                  </a:lnTo>
                  <a:lnTo>
                    <a:pt x="806250" y="972596"/>
                  </a:lnTo>
                  <a:lnTo>
                    <a:pt x="1366511" y="0"/>
                  </a:lnTo>
                  <a:lnTo>
                    <a:pt x="1930304" y="972596"/>
                  </a:lnTo>
                  <a:lnTo>
                    <a:pt x="1532134" y="972596"/>
                  </a:lnTo>
                  <a:lnTo>
                    <a:pt x="1377872" y="705407"/>
                  </a:lnTo>
                  <a:lnTo>
                    <a:pt x="1224317" y="972596"/>
                  </a:lnTo>
                  <a:lnTo>
                    <a:pt x="1022183" y="1324314"/>
                  </a:lnTo>
                  <a:lnTo>
                    <a:pt x="816511" y="1682186"/>
                  </a:lnTo>
                  <a:close/>
                </a:path>
              </a:pathLst>
            </a:custGeom>
            <a:solidFill>
              <a:srgbClr val="CC00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1DE5AD12-C6E4-4977-515B-1CF3B207D643}"/>
                </a:ext>
              </a:extLst>
            </p:cNvPr>
            <p:cNvSpPr/>
            <p:nvPr/>
          </p:nvSpPr>
          <p:spPr bwMode="auto">
            <a:xfrm rot="10800000">
              <a:off x="4949025" y="5315726"/>
              <a:ext cx="297687" cy="257802"/>
            </a:xfrm>
            <a:custGeom>
              <a:avLst/>
              <a:gdLst>
                <a:gd name="connsiteX0" fmla="*/ 297687 w 297687"/>
                <a:gd name="connsiteY0" fmla="*/ 257802 h 257802"/>
                <a:gd name="connsiteX1" fmla="*/ 0 w 297687"/>
                <a:gd name="connsiteY1" fmla="*/ 257802 h 257802"/>
                <a:gd name="connsiteX2" fmla="*/ 148161 w 297687"/>
                <a:gd name="connsiteY2" fmla="*/ 0 h 257802"/>
                <a:gd name="connsiteX3" fmla="*/ 297687 w 297687"/>
                <a:gd name="connsiteY3" fmla="*/ 257802 h 25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687" h="257802">
                  <a:moveTo>
                    <a:pt x="297687" y="257802"/>
                  </a:moveTo>
                  <a:lnTo>
                    <a:pt x="0" y="257802"/>
                  </a:lnTo>
                  <a:lnTo>
                    <a:pt x="148161" y="0"/>
                  </a:lnTo>
                  <a:lnTo>
                    <a:pt x="297687" y="257802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A048B2C5-6FE8-CD00-9357-99EE361DFC82}"/>
                </a:ext>
              </a:extLst>
            </p:cNvPr>
            <p:cNvSpPr/>
            <p:nvPr/>
          </p:nvSpPr>
          <p:spPr bwMode="auto">
            <a:xfrm rot="10800000" flipV="1">
              <a:off x="5167744" y="1797750"/>
              <a:ext cx="2749574" cy="351717"/>
            </a:xfrm>
            <a:custGeom>
              <a:avLst/>
              <a:gdLst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155566 w 2749574"/>
                <a:gd name="connsiteY3" fmla="*/ 156394 h 351717"/>
                <a:gd name="connsiteX4" fmla="*/ 2149856 w 2749574"/>
                <a:gd name="connsiteY4" fmla="*/ 155483 h 351717"/>
                <a:gd name="connsiteX5" fmla="*/ 2239624 w 2749574"/>
                <a:gd name="connsiteY5" fmla="*/ 0 h 351717"/>
                <a:gd name="connsiteX6" fmla="*/ 1841454 w 2749574"/>
                <a:gd name="connsiteY6" fmla="*/ 0 h 351717"/>
                <a:gd name="connsiteX7" fmla="*/ 1754953 w 2749574"/>
                <a:gd name="connsiteY7" fmla="*/ 149223 h 351717"/>
                <a:gd name="connsiteX8" fmla="*/ 1754953 w 2749574"/>
                <a:gd name="connsiteY8" fmla="*/ 149223 h 351717"/>
                <a:gd name="connsiteX9" fmla="*/ 1841454 w 2749574"/>
                <a:gd name="connsiteY9" fmla="*/ 0 h 351717"/>
                <a:gd name="connsiteX10" fmla="*/ 203995 w 2749574"/>
                <a:gd name="connsiteY10" fmla="*/ 0 h 351717"/>
                <a:gd name="connsiteX11" fmla="*/ 0 w 2749574"/>
                <a:gd name="connsiteY11" fmla="*/ 351716 h 351717"/>
                <a:gd name="connsiteX12" fmla="*/ 8709 w 2749574"/>
                <a:gd name="connsiteY12" fmla="*/ 351716 h 351717"/>
                <a:gd name="connsiteX13" fmla="*/ 1637572 w 2749574"/>
                <a:gd name="connsiteY13" fmla="*/ 351717 h 351717"/>
                <a:gd name="connsiteX14" fmla="*/ 1713916 w 2749574"/>
                <a:gd name="connsiteY14" fmla="*/ 220016 h 351717"/>
                <a:gd name="connsiteX15" fmla="*/ 1713916 w 2749574"/>
                <a:gd name="connsiteY15" fmla="*/ 220016 h 351717"/>
                <a:gd name="connsiteX16" fmla="*/ 1637572 w 2749574"/>
                <a:gd name="connsiteY16" fmla="*/ 351717 h 351717"/>
                <a:gd name="connsiteX17" fmla="*/ 2036560 w 2749574"/>
                <a:gd name="connsiteY17" fmla="*/ 351717 h 351717"/>
                <a:gd name="connsiteX18" fmla="*/ 2112598 w 2749574"/>
                <a:gd name="connsiteY18" fmla="*/ 220016 h 351717"/>
                <a:gd name="connsiteX19" fmla="*/ 2118666 w 2749574"/>
                <a:gd name="connsiteY19" fmla="*/ 220016 h 351717"/>
                <a:gd name="connsiteX20" fmla="*/ 2042279 w 2749574"/>
                <a:gd name="connsiteY20" fmla="*/ 351717 h 351717"/>
                <a:gd name="connsiteX21" fmla="*/ 2467458 w 2749574"/>
                <a:gd name="connsiteY21" fmla="*/ 351717 h 351717"/>
                <a:gd name="connsiteX22" fmla="*/ 2749574 w 2749574"/>
                <a:gd name="connsiteY22" fmla="*/ 351717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155566 w 2749574"/>
                <a:gd name="connsiteY3" fmla="*/ 156394 h 351717"/>
                <a:gd name="connsiteX4" fmla="*/ 2149856 w 2749574"/>
                <a:gd name="connsiteY4" fmla="*/ 155483 h 351717"/>
                <a:gd name="connsiteX5" fmla="*/ 2239624 w 2749574"/>
                <a:gd name="connsiteY5" fmla="*/ 0 h 351717"/>
                <a:gd name="connsiteX6" fmla="*/ 1841454 w 2749574"/>
                <a:gd name="connsiteY6" fmla="*/ 0 h 351717"/>
                <a:gd name="connsiteX7" fmla="*/ 1754953 w 2749574"/>
                <a:gd name="connsiteY7" fmla="*/ 149223 h 351717"/>
                <a:gd name="connsiteX8" fmla="*/ 1754953 w 2749574"/>
                <a:gd name="connsiteY8" fmla="*/ 149223 h 351717"/>
                <a:gd name="connsiteX9" fmla="*/ 1841454 w 2749574"/>
                <a:gd name="connsiteY9" fmla="*/ 0 h 351717"/>
                <a:gd name="connsiteX10" fmla="*/ 203995 w 2749574"/>
                <a:gd name="connsiteY10" fmla="*/ 0 h 351717"/>
                <a:gd name="connsiteX11" fmla="*/ 0 w 2749574"/>
                <a:gd name="connsiteY11" fmla="*/ 351716 h 351717"/>
                <a:gd name="connsiteX12" fmla="*/ 8709 w 2749574"/>
                <a:gd name="connsiteY12" fmla="*/ 351716 h 351717"/>
                <a:gd name="connsiteX13" fmla="*/ 1637572 w 2749574"/>
                <a:gd name="connsiteY13" fmla="*/ 351717 h 351717"/>
                <a:gd name="connsiteX14" fmla="*/ 1713916 w 2749574"/>
                <a:gd name="connsiteY14" fmla="*/ 220016 h 351717"/>
                <a:gd name="connsiteX15" fmla="*/ 1713916 w 2749574"/>
                <a:gd name="connsiteY15" fmla="*/ 220016 h 351717"/>
                <a:gd name="connsiteX16" fmla="*/ 1637572 w 2749574"/>
                <a:gd name="connsiteY16" fmla="*/ 351717 h 351717"/>
                <a:gd name="connsiteX17" fmla="*/ 2036560 w 2749574"/>
                <a:gd name="connsiteY17" fmla="*/ 351717 h 351717"/>
                <a:gd name="connsiteX18" fmla="*/ 2112598 w 2749574"/>
                <a:gd name="connsiteY18" fmla="*/ 220016 h 351717"/>
                <a:gd name="connsiteX19" fmla="*/ 2042279 w 2749574"/>
                <a:gd name="connsiteY19" fmla="*/ 351717 h 351717"/>
                <a:gd name="connsiteX20" fmla="*/ 2467458 w 2749574"/>
                <a:gd name="connsiteY20" fmla="*/ 351717 h 351717"/>
                <a:gd name="connsiteX21" fmla="*/ 2749574 w 2749574"/>
                <a:gd name="connsiteY21" fmla="*/ 351717 h 351717"/>
                <a:gd name="connsiteX22" fmla="*/ 2547440 w 2749574"/>
                <a:gd name="connsiteY22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155566 w 2749574"/>
                <a:gd name="connsiteY3" fmla="*/ 156394 h 351717"/>
                <a:gd name="connsiteX4" fmla="*/ 2239624 w 2749574"/>
                <a:gd name="connsiteY4" fmla="*/ 0 h 351717"/>
                <a:gd name="connsiteX5" fmla="*/ 1841454 w 2749574"/>
                <a:gd name="connsiteY5" fmla="*/ 0 h 351717"/>
                <a:gd name="connsiteX6" fmla="*/ 1754953 w 2749574"/>
                <a:gd name="connsiteY6" fmla="*/ 149223 h 351717"/>
                <a:gd name="connsiteX7" fmla="*/ 1754953 w 2749574"/>
                <a:gd name="connsiteY7" fmla="*/ 149223 h 351717"/>
                <a:gd name="connsiteX8" fmla="*/ 1841454 w 2749574"/>
                <a:gd name="connsiteY8" fmla="*/ 0 h 351717"/>
                <a:gd name="connsiteX9" fmla="*/ 203995 w 2749574"/>
                <a:gd name="connsiteY9" fmla="*/ 0 h 351717"/>
                <a:gd name="connsiteX10" fmla="*/ 0 w 2749574"/>
                <a:gd name="connsiteY10" fmla="*/ 351716 h 351717"/>
                <a:gd name="connsiteX11" fmla="*/ 8709 w 2749574"/>
                <a:gd name="connsiteY11" fmla="*/ 351716 h 351717"/>
                <a:gd name="connsiteX12" fmla="*/ 1637572 w 2749574"/>
                <a:gd name="connsiteY12" fmla="*/ 351717 h 351717"/>
                <a:gd name="connsiteX13" fmla="*/ 1713916 w 2749574"/>
                <a:gd name="connsiteY13" fmla="*/ 220016 h 351717"/>
                <a:gd name="connsiteX14" fmla="*/ 1713916 w 2749574"/>
                <a:gd name="connsiteY14" fmla="*/ 220016 h 351717"/>
                <a:gd name="connsiteX15" fmla="*/ 1637572 w 2749574"/>
                <a:gd name="connsiteY15" fmla="*/ 351717 h 351717"/>
                <a:gd name="connsiteX16" fmla="*/ 2036560 w 2749574"/>
                <a:gd name="connsiteY16" fmla="*/ 351717 h 351717"/>
                <a:gd name="connsiteX17" fmla="*/ 2112598 w 2749574"/>
                <a:gd name="connsiteY17" fmla="*/ 220016 h 351717"/>
                <a:gd name="connsiteX18" fmla="*/ 2042279 w 2749574"/>
                <a:gd name="connsiteY18" fmla="*/ 351717 h 351717"/>
                <a:gd name="connsiteX19" fmla="*/ 2467458 w 2749574"/>
                <a:gd name="connsiteY19" fmla="*/ 351717 h 351717"/>
                <a:gd name="connsiteX20" fmla="*/ 2749574 w 2749574"/>
                <a:gd name="connsiteY20" fmla="*/ 351717 h 351717"/>
                <a:gd name="connsiteX21" fmla="*/ 2547440 w 2749574"/>
                <a:gd name="connsiteY21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155566 w 2749574"/>
                <a:gd name="connsiteY3" fmla="*/ 156394 h 351717"/>
                <a:gd name="connsiteX4" fmla="*/ 2239624 w 2749574"/>
                <a:gd name="connsiteY4" fmla="*/ 0 h 351717"/>
                <a:gd name="connsiteX5" fmla="*/ 1841454 w 2749574"/>
                <a:gd name="connsiteY5" fmla="*/ 0 h 351717"/>
                <a:gd name="connsiteX6" fmla="*/ 1754953 w 2749574"/>
                <a:gd name="connsiteY6" fmla="*/ 149223 h 351717"/>
                <a:gd name="connsiteX7" fmla="*/ 1754953 w 2749574"/>
                <a:gd name="connsiteY7" fmla="*/ 149223 h 351717"/>
                <a:gd name="connsiteX8" fmla="*/ 1841454 w 2749574"/>
                <a:gd name="connsiteY8" fmla="*/ 0 h 351717"/>
                <a:gd name="connsiteX9" fmla="*/ 203995 w 2749574"/>
                <a:gd name="connsiteY9" fmla="*/ 0 h 351717"/>
                <a:gd name="connsiteX10" fmla="*/ 0 w 2749574"/>
                <a:gd name="connsiteY10" fmla="*/ 351716 h 351717"/>
                <a:gd name="connsiteX11" fmla="*/ 8709 w 2749574"/>
                <a:gd name="connsiteY11" fmla="*/ 351716 h 351717"/>
                <a:gd name="connsiteX12" fmla="*/ 1637572 w 2749574"/>
                <a:gd name="connsiteY12" fmla="*/ 351717 h 351717"/>
                <a:gd name="connsiteX13" fmla="*/ 1713916 w 2749574"/>
                <a:gd name="connsiteY13" fmla="*/ 220016 h 351717"/>
                <a:gd name="connsiteX14" fmla="*/ 1713916 w 2749574"/>
                <a:gd name="connsiteY14" fmla="*/ 220016 h 351717"/>
                <a:gd name="connsiteX15" fmla="*/ 1637572 w 2749574"/>
                <a:gd name="connsiteY15" fmla="*/ 351717 h 351717"/>
                <a:gd name="connsiteX16" fmla="*/ 2036560 w 2749574"/>
                <a:gd name="connsiteY16" fmla="*/ 351717 h 351717"/>
                <a:gd name="connsiteX17" fmla="*/ 2042279 w 2749574"/>
                <a:gd name="connsiteY17" fmla="*/ 351717 h 351717"/>
                <a:gd name="connsiteX18" fmla="*/ 2467458 w 2749574"/>
                <a:gd name="connsiteY18" fmla="*/ 351717 h 351717"/>
                <a:gd name="connsiteX19" fmla="*/ 2749574 w 2749574"/>
                <a:gd name="connsiteY19" fmla="*/ 351717 h 351717"/>
                <a:gd name="connsiteX20" fmla="*/ 2547440 w 2749574"/>
                <a:gd name="connsiteY20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155566 w 2749574"/>
                <a:gd name="connsiteY3" fmla="*/ 156394 h 351717"/>
                <a:gd name="connsiteX4" fmla="*/ 2239624 w 2749574"/>
                <a:gd name="connsiteY4" fmla="*/ 0 h 351717"/>
                <a:gd name="connsiteX5" fmla="*/ 1841454 w 2749574"/>
                <a:gd name="connsiteY5" fmla="*/ 0 h 351717"/>
                <a:gd name="connsiteX6" fmla="*/ 1754953 w 2749574"/>
                <a:gd name="connsiteY6" fmla="*/ 149223 h 351717"/>
                <a:gd name="connsiteX7" fmla="*/ 1754953 w 2749574"/>
                <a:gd name="connsiteY7" fmla="*/ 149223 h 351717"/>
                <a:gd name="connsiteX8" fmla="*/ 1841454 w 2749574"/>
                <a:gd name="connsiteY8" fmla="*/ 0 h 351717"/>
                <a:gd name="connsiteX9" fmla="*/ 203995 w 2749574"/>
                <a:gd name="connsiteY9" fmla="*/ 0 h 351717"/>
                <a:gd name="connsiteX10" fmla="*/ 0 w 2749574"/>
                <a:gd name="connsiteY10" fmla="*/ 351716 h 351717"/>
                <a:gd name="connsiteX11" fmla="*/ 8709 w 2749574"/>
                <a:gd name="connsiteY11" fmla="*/ 351716 h 351717"/>
                <a:gd name="connsiteX12" fmla="*/ 1637572 w 2749574"/>
                <a:gd name="connsiteY12" fmla="*/ 351717 h 351717"/>
                <a:gd name="connsiteX13" fmla="*/ 1713916 w 2749574"/>
                <a:gd name="connsiteY13" fmla="*/ 220016 h 351717"/>
                <a:gd name="connsiteX14" fmla="*/ 1713916 w 2749574"/>
                <a:gd name="connsiteY14" fmla="*/ 220016 h 351717"/>
                <a:gd name="connsiteX15" fmla="*/ 1637572 w 2749574"/>
                <a:gd name="connsiteY15" fmla="*/ 351717 h 351717"/>
                <a:gd name="connsiteX16" fmla="*/ 2036560 w 2749574"/>
                <a:gd name="connsiteY16" fmla="*/ 351717 h 351717"/>
                <a:gd name="connsiteX17" fmla="*/ 2467458 w 2749574"/>
                <a:gd name="connsiteY17" fmla="*/ 351717 h 351717"/>
                <a:gd name="connsiteX18" fmla="*/ 2749574 w 2749574"/>
                <a:gd name="connsiteY18" fmla="*/ 351717 h 351717"/>
                <a:gd name="connsiteX19" fmla="*/ 2547440 w 2749574"/>
                <a:gd name="connsiteY19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155566 w 2749574"/>
                <a:gd name="connsiteY3" fmla="*/ 156394 h 351717"/>
                <a:gd name="connsiteX4" fmla="*/ 2239624 w 2749574"/>
                <a:gd name="connsiteY4" fmla="*/ 0 h 351717"/>
                <a:gd name="connsiteX5" fmla="*/ 1841454 w 2749574"/>
                <a:gd name="connsiteY5" fmla="*/ 0 h 351717"/>
                <a:gd name="connsiteX6" fmla="*/ 1754953 w 2749574"/>
                <a:gd name="connsiteY6" fmla="*/ 149223 h 351717"/>
                <a:gd name="connsiteX7" fmla="*/ 1754953 w 2749574"/>
                <a:gd name="connsiteY7" fmla="*/ 149223 h 351717"/>
                <a:gd name="connsiteX8" fmla="*/ 1841454 w 2749574"/>
                <a:gd name="connsiteY8" fmla="*/ 0 h 351717"/>
                <a:gd name="connsiteX9" fmla="*/ 203995 w 2749574"/>
                <a:gd name="connsiteY9" fmla="*/ 0 h 351717"/>
                <a:gd name="connsiteX10" fmla="*/ 0 w 2749574"/>
                <a:gd name="connsiteY10" fmla="*/ 351716 h 351717"/>
                <a:gd name="connsiteX11" fmla="*/ 8709 w 2749574"/>
                <a:gd name="connsiteY11" fmla="*/ 351716 h 351717"/>
                <a:gd name="connsiteX12" fmla="*/ 1637572 w 2749574"/>
                <a:gd name="connsiteY12" fmla="*/ 351717 h 351717"/>
                <a:gd name="connsiteX13" fmla="*/ 1713916 w 2749574"/>
                <a:gd name="connsiteY13" fmla="*/ 220016 h 351717"/>
                <a:gd name="connsiteX14" fmla="*/ 1713916 w 2749574"/>
                <a:gd name="connsiteY14" fmla="*/ 220016 h 351717"/>
                <a:gd name="connsiteX15" fmla="*/ 1637572 w 2749574"/>
                <a:gd name="connsiteY15" fmla="*/ 351717 h 351717"/>
                <a:gd name="connsiteX16" fmla="*/ 2467458 w 2749574"/>
                <a:gd name="connsiteY16" fmla="*/ 351717 h 351717"/>
                <a:gd name="connsiteX17" fmla="*/ 2749574 w 2749574"/>
                <a:gd name="connsiteY17" fmla="*/ 351717 h 351717"/>
                <a:gd name="connsiteX18" fmla="*/ 2547440 w 2749574"/>
                <a:gd name="connsiteY18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155566 w 2749574"/>
                <a:gd name="connsiteY3" fmla="*/ 156394 h 351717"/>
                <a:gd name="connsiteX4" fmla="*/ 2239624 w 2749574"/>
                <a:gd name="connsiteY4" fmla="*/ 0 h 351717"/>
                <a:gd name="connsiteX5" fmla="*/ 1841454 w 2749574"/>
                <a:gd name="connsiteY5" fmla="*/ 0 h 351717"/>
                <a:gd name="connsiteX6" fmla="*/ 1754953 w 2749574"/>
                <a:gd name="connsiteY6" fmla="*/ 149223 h 351717"/>
                <a:gd name="connsiteX7" fmla="*/ 1754953 w 2749574"/>
                <a:gd name="connsiteY7" fmla="*/ 149223 h 351717"/>
                <a:gd name="connsiteX8" fmla="*/ 1841454 w 2749574"/>
                <a:gd name="connsiteY8" fmla="*/ 0 h 351717"/>
                <a:gd name="connsiteX9" fmla="*/ 203995 w 2749574"/>
                <a:gd name="connsiteY9" fmla="*/ 0 h 351717"/>
                <a:gd name="connsiteX10" fmla="*/ 0 w 2749574"/>
                <a:gd name="connsiteY10" fmla="*/ 351716 h 351717"/>
                <a:gd name="connsiteX11" fmla="*/ 8709 w 2749574"/>
                <a:gd name="connsiteY11" fmla="*/ 351716 h 351717"/>
                <a:gd name="connsiteX12" fmla="*/ 1637572 w 2749574"/>
                <a:gd name="connsiteY12" fmla="*/ 351717 h 351717"/>
                <a:gd name="connsiteX13" fmla="*/ 1713916 w 2749574"/>
                <a:gd name="connsiteY13" fmla="*/ 220016 h 351717"/>
                <a:gd name="connsiteX14" fmla="*/ 1637572 w 2749574"/>
                <a:gd name="connsiteY14" fmla="*/ 351717 h 351717"/>
                <a:gd name="connsiteX15" fmla="*/ 2467458 w 2749574"/>
                <a:gd name="connsiteY15" fmla="*/ 351717 h 351717"/>
                <a:gd name="connsiteX16" fmla="*/ 2749574 w 2749574"/>
                <a:gd name="connsiteY16" fmla="*/ 351717 h 351717"/>
                <a:gd name="connsiteX17" fmla="*/ 2547440 w 2749574"/>
                <a:gd name="connsiteY17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155566 w 2749574"/>
                <a:gd name="connsiteY3" fmla="*/ 156394 h 351717"/>
                <a:gd name="connsiteX4" fmla="*/ 2239624 w 2749574"/>
                <a:gd name="connsiteY4" fmla="*/ 0 h 351717"/>
                <a:gd name="connsiteX5" fmla="*/ 1841454 w 2749574"/>
                <a:gd name="connsiteY5" fmla="*/ 0 h 351717"/>
                <a:gd name="connsiteX6" fmla="*/ 1754953 w 2749574"/>
                <a:gd name="connsiteY6" fmla="*/ 149223 h 351717"/>
                <a:gd name="connsiteX7" fmla="*/ 1841454 w 2749574"/>
                <a:gd name="connsiteY7" fmla="*/ 0 h 351717"/>
                <a:gd name="connsiteX8" fmla="*/ 203995 w 2749574"/>
                <a:gd name="connsiteY8" fmla="*/ 0 h 351717"/>
                <a:gd name="connsiteX9" fmla="*/ 0 w 2749574"/>
                <a:gd name="connsiteY9" fmla="*/ 351716 h 351717"/>
                <a:gd name="connsiteX10" fmla="*/ 8709 w 2749574"/>
                <a:gd name="connsiteY10" fmla="*/ 351716 h 351717"/>
                <a:gd name="connsiteX11" fmla="*/ 1637572 w 2749574"/>
                <a:gd name="connsiteY11" fmla="*/ 351717 h 351717"/>
                <a:gd name="connsiteX12" fmla="*/ 1713916 w 2749574"/>
                <a:gd name="connsiteY12" fmla="*/ 220016 h 351717"/>
                <a:gd name="connsiteX13" fmla="*/ 1637572 w 2749574"/>
                <a:gd name="connsiteY13" fmla="*/ 351717 h 351717"/>
                <a:gd name="connsiteX14" fmla="*/ 2467458 w 2749574"/>
                <a:gd name="connsiteY14" fmla="*/ 351717 h 351717"/>
                <a:gd name="connsiteX15" fmla="*/ 2749574 w 2749574"/>
                <a:gd name="connsiteY15" fmla="*/ 351717 h 351717"/>
                <a:gd name="connsiteX16" fmla="*/ 2547440 w 2749574"/>
                <a:gd name="connsiteY16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239624 w 2749574"/>
                <a:gd name="connsiteY3" fmla="*/ 0 h 351717"/>
                <a:gd name="connsiteX4" fmla="*/ 1841454 w 2749574"/>
                <a:gd name="connsiteY4" fmla="*/ 0 h 351717"/>
                <a:gd name="connsiteX5" fmla="*/ 1754953 w 2749574"/>
                <a:gd name="connsiteY5" fmla="*/ 149223 h 351717"/>
                <a:gd name="connsiteX6" fmla="*/ 1841454 w 2749574"/>
                <a:gd name="connsiteY6" fmla="*/ 0 h 351717"/>
                <a:gd name="connsiteX7" fmla="*/ 203995 w 2749574"/>
                <a:gd name="connsiteY7" fmla="*/ 0 h 351717"/>
                <a:gd name="connsiteX8" fmla="*/ 0 w 2749574"/>
                <a:gd name="connsiteY8" fmla="*/ 351716 h 351717"/>
                <a:gd name="connsiteX9" fmla="*/ 8709 w 2749574"/>
                <a:gd name="connsiteY9" fmla="*/ 351716 h 351717"/>
                <a:gd name="connsiteX10" fmla="*/ 1637572 w 2749574"/>
                <a:gd name="connsiteY10" fmla="*/ 351717 h 351717"/>
                <a:gd name="connsiteX11" fmla="*/ 1713916 w 2749574"/>
                <a:gd name="connsiteY11" fmla="*/ 220016 h 351717"/>
                <a:gd name="connsiteX12" fmla="*/ 1637572 w 2749574"/>
                <a:gd name="connsiteY12" fmla="*/ 351717 h 351717"/>
                <a:gd name="connsiteX13" fmla="*/ 2467458 w 2749574"/>
                <a:gd name="connsiteY13" fmla="*/ 351717 h 351717"/>
                <a:gd name="connsiteX14" fmla="*/ 2749574 w 2749574"/>
                <a:gd name="connsiteY14" fmla="*/ 351717 h 351717"/>
                <a:gd name="connsiteX15" fmla="*/ 2547440 w 2749574"/>
                <a:gd name="connsiteY15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239624 w 2749574"/>
                <a:gd name="connsiteY3" fmla="*/ 0 h 351717"/>
                <a:gd name="connsiteX4" fmla="*/ 1841454 w 2749574"/>
                <a:gd name="connsiteY4" fmla="*/ 0 h 351717"/>
                <a:gd name="connsiteX5" fmla="*/ 1754953 w 2749574"/>
                <a:gd name="connsiteY5" fmla="*/ 149223 h 351717"/>
                <a:gd name="connsiteX6" fmla="*/ 1841454 w 2749574"/>
                <a:gd name="connsiteY6" fmla="*/ 0 h 351717"/>
                <a:gd name="connsiteX7" fmla="*/ 203995 w 2749574"/>
                <a:gd name="connsiteY7" fmla="*/ 0 h 351717"/>
                <a:gd name="connsiteX8" fmla="*/ 0 w 2749574"/>
                <a:gd name="connsiteY8" fmla="*/ 351716 h 351717"/>
                <a:gd name="connsiteX9" fmla="*/ 8709 w 2749574"/>
                <a:gd name="connsiteY9" fmla="*/ 351716 h 351717"/>
                <a:gd name="connsiteX10" fmla="*/ 1637572 w 2749574"/>
                <a:gd name="connsiteY10" fmla="*/ 351717 h 351717"/>
                <a:gd name="connsiteX11" fmla="*/ 1637572 w 2749574"/>
                <a:gd name="connsiteY11" fmla="*/ 351717 h 351717"/>
                <a:gd name="connsiteX12" fmla="*/ 2467458 w 2749574"/>
                <a:gd name="connsiteY12" fmla="*/ 351717 h 351717"/>
                <a:gd name="connsiteX13" fmla="*/ 2749574 w 2749574"/>
                <a:gd name="connsiteY13" fmla="*/ 351717 h 351717"/>
                <a:gd name="connsiteX14" fmla="*/ 2547440 w 2749574"/>
                <a:gd name="connsiteY14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239624 w 2749574"/>
                <a:gd name="connsiteY3" fmla="*/ 0 h 351717"/>
                <a:gd name="connsiteX4" fmla="*/ 1841454 w 2749574"/>
                <a:gd name="connsiteY4" fmla="*/ 0 h 351717"/>
                <a:gd name="connsiteX5" fmla="*/ 1841454 w 2749574"/>
                <a:gd name="connsiteY5" fmla="*/ 0 h 351717"/>
                <a:gd name="connsiteX6" fmla="*/ 203995 w 2749574"/>
                <a:gd name="connsiteY6" fmla="*/ 0 h 351717"/>
                <a:gd name="connsiteX7" fmla="*/ 0 w 2749574"/>
                <a:gd name="connsiteY7" fmla="*/ 351716 h 351717"/>
                <a:gd name="connsiteX8" fmla="*/ 8709 w 2749574"/>
                <a:gd name="connsiteY8" fmla="*/ 351716 h 351717"/>
                <a:gd name="connsiteX9" fmla="*/ 1637572 w 2749574"/>
                <a:gd name="connsiteY9" fmla="*/ 351717 h 351717"/>
                <a:gd name="connsiteX10" fmla="*/ 1637572 w 2749574"/>
                <a:gd name="connsiteY10" fmla="*/ 351717 h 351717"/>
                <a:gd name="connsiteX11" fmla="*/ 2467458 w 2749574"/>
                <a:gd name="connsiteY11" fmla="*/ 351717 h 351717"/>
                <a:gd name="connsiteX12" fmla="*/ 2749574 w 2749574"/>
                <a:gd name="connsiteY12" fmla="*/ 351717 h 351717"/>
                <a:gd name="connsiteX13" fmla="*/ 2547440 w 2749574"/>
                <a:gd name="connsiteY13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239624 w 2749574"/>
                <a:gd name="connsiteY3" fmla="*/ 0 h 351717"/>
                <a:gd name="connsiteX4" fmla="*/ 1841454 w 2749574"/>
                <a:gd name="connsiteY4" fmla="*/ 0 h 351717"/>
                <a:gd name="connsiteX5" fmla="*/ 1841454 w 2749574"/>
                <a:gd name="connsiteY5" fmla="*/ 0 h 351717"/>
                <a:gd name="connsiteX6" fmla="*/ 203995 w 2749574"/>
                <a:gd name="connsiteY6" fmla="*/ 0 h 351717"/>
                <a:gd name="connsiteX7" fmla="*/ 0 w 2749574"/>
                <a:gd name="connsiteY7" fmla="*/ 351716 h 351717"/>
                <a:gd name="connsiteX8" fmla="*/ 8709 w 2749574"/>
                <a:gd name="connsiteY8" fmla="*/ 351716 h 351717"/>
                <a:gd name="connsiteX9" fmla="*/ 1637572 w 2749574"/>
                <a:gd name="connsiteY9" fmla="*/ 351717 h 351717"/>
                <a:gd name="connsiteX10" fmla="*/ 2467458 w 2749574"/>
                <a:gd name="connsiteY10" fmla="*/ 351717 h 351717"/>
                <a:gd name="connsiteX11" fmla="*/ 2749574 w 2749574"/>
                <a:gd name="connsiteY11" fmla="*/ 351717 h 351717"/>
                <a:gd name="connsiteX12" fmla="*/ 2547440 w 2749574"/>
                <a:gd name="connsiteY12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239624 w 2749574"/>
                <a:gd name="connsiteY3" fmla="*/ 0 h 351717"/>
                <a:gd name="connsiteX4" fmla="*/ 1841454 w 2749574"/>
                <a:gd name="connsiteY4" fmla="*/ 0 h 351717"/>
                <a:gd name="connsiteX5" fmla="*/ 203995 w 2749574"/>
                <a:gd name="connsiteY5" fmla="*/ 0 h 351717"/>
                <a:gd name="connsiteX6" fmla="*/ 0 w 2749574"/>
                <a:gd name="connsiteY6" fmla="*/ 351716 h 351717"/>
                <a:gd name="connsiteX7" fmla="*/ 8709 w 2749574"/>
                <a:gd name="connsiteY7" fmla="*/ 351716 h 351717"/>
                <a:gd name="connsiteX8" fmla="*/ 1637572 w 2749574"/>
                <a:gd name="connsiteY8" fmla="*/ 351717 h 351717"/>
                <a:gd name="connsiteX9" fmla="*/ 2467458 w 2749574"/>
                <a:gd name="connsiteY9" fmla="*/ 351717 h 351717"/>
                <a:gd name="connsiteX10" fmla="*/ 2749574 w 2749574"/>
                <a:gd name="connsiteY10" fmla="*/ 351717 h 351717"/>
                <a:gd name="connsiteX11" fmla="*/ 2547440 w 2749574"/>
                <a:gd name="connsiteY11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1841454 w 2749574"/>
                <a:gd name="connsiteY3" fmla="*/ 0 h 351717"/>
                <a:gd name="connsiteX4" fmla="*/ 203995 w 2749574"/>
                <a:gd name="connsiteY4" fmla="*/ 0 h 351717"/>
                <a:gd name="connsiteX5" fmla="*/ 0 w 2749574"/>
                <a:gd name="connsiteY5" fmla="*/ 351716 h 351717"/>
                <a:gd name="connsiteX6" fmla="*/ 8709 w 2749574"/>
                <a:gd name="connsiteY6" fmla="*/ 351716 h 351717"/>
                <a:gd name="connsiteX7" fmla="*/ 1637572 w 2749574"/>
                <a:gd name="connsiteY7" fmla="*/ 351717 h 351717"/>
                <a:gd name="connsiteX8" fmla="*/ 2467458 w 2749574"/>
                <a:gd name="connsiteY8" fmla="*/ 351717 h 351717"/>
                <a:gd name="connsiteX9" fmla="*/ 2749574 w 2749574"/>
                <a:gd name="connsiteY9" fmla="*/ 351717 h 351717"/>
                <a:gd name="connsiteX10" fmla="*/ 2547440 w 2749574"/>
                <a:gd name="connsiteY10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03995 w 2749574"/>
                <a:gd name="connsiteY3" fmla="*/ 0 h 351717"/>
                <a:gd name="connsiteX4" fmla="*/ 0 w 2749574"/>
                <a:gd name="connsiteY4" fmla="*/ 351716 h 351717"/>
                <a:gd name="connsiteX5" fmla="*/ 8709 w 2749574"/>
                <a:gd name="connsiteY5" fmla="*/ 351716 h 351717"/>
                <a:gd name="connsiteX6" fmla="*/ 1637572 w 2749574"/>
                <a:gd name="connsiteY6" fmla="*/ 351717 h 351717"/>
                <a:gd name="connsiteX7" fmla="*/ 2467458 w 2749574"/>
                <a:gd name="connsiteY7" fmla="*/ 351717 h 351717"/>
                <a:gd name="connsiteX8" fmla="*/ 2749574 w 2749574"/>
                <a:gd name="connsiteY8" fmla="*/ 351717 h 351717"/>
                <a:gd name="connsiteX9" fmla="*/ 2547440 w 2749574"/>
                <a:gd name="connsiteY9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03995 w 2749574"/>
                <a:gd name="connsiteY2" fmla="*/ 0 h 351717"/>
                <a:gd name="connsiteX3" fmla="*/ 0 w 2749574"/>
                <a:gd name="connsiteY3" fmla="*/ 351716 h 351717"/>
                <a:gd name="connsiteX4" fmla="*/ 8709 w 2749574"/>
                <a:gd name="connsiteY4" fmla="*/ 351716 h 351717"/>
                <a:gd name="connsiteX5" fmla="*/ 1637572 w 2749574"/>
                <a:gd name="connsiteY5" fmla="*/ 351717 h 351717"/>
                <a:gd name="connsiteX6" fmla="*/ 2467458 w 2749574"/>
                <a:gd name="connsiteY6" fmla="*/ 351717 h 351717"/>
                <a:gd name="connsiteX7" fmla="*/ 2749574 w 2749574"/>
                <a:gd name="connsiteY7" fmla="*/ 351717 h 351717"/>
                <a:gd name="connsiteX8" fmla="*/ 2547440 w 2749574"/>
                <a:gd name="connsiteY8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03995 w 2749574"/>
                <a:gd name="connsiteY2" fmla="*/ 0 h 351717"/>
                <a:gd name="connsiteX3" fmla="*/ 0 w 2749574"/>
                <a:gd name="connsiteY3" fmla="*/ 351716 h 351717"/>
                <a:gd name="connsiteX4" fmla="*/ 8709 w 2749574"/>
                <a:gd name="connsiteY4" fmla="*/ 351716 h 351717"/>
                <a:gd name="connsiteX5" fmla="*/ 1637572 w 2749574"/>
                <a:gd name="connsiteY5" fmla="*/ 351717 h 351717"/>
                <a:gd name="connsiteX6" fmla="*/ 2749574 w 2749574"/>
                <a:gd name="connsiteY6" fmla="*/ 351717 h 351717"/>
                <a:gd name="connsiteX7" fmla="*/ 2547440 w 2749574"/>
                <a:gd name="connsiteY7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03995 w 2749574"/>
                <a:gd name="connsiteY2" fmla="*/ 0 h 351717"/>
                <a:gd name="connsiteX3" fmla="*/ 0 w 2749574"/>
                <a:gd name="connsiteY3" fmla="*/ 351716 h 351717"/>
                <a:gd name="connsiteX4" fmla="*/ 8709 w 2749574"/>
                <a:gd name="connsiteY4" fmla="*/ 351716 h 351717"/>
                <a:gd name="connsiteX5" fmla="*/ 2749574 w 2749574"/>
                <a:gd name="connsiteY5" fmla="*/ 351717 h 351717"/>
                <a:gd name="connsiteX6" fmla="*/ 2547440 w 2749574"/>
                <a:gd name="connsiteY6" fmla="*/ 0 h 35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574" h="351717">
                  <a:moveTo>
                    <a:pt x="2547440" y="0"/>
                  </a:moveTo>
                  <a:lnTo>
                    <a:pt x="2543961" y="0"/>
                  </a:lnTo>
                  <a:lnTo>
                    <a:pt x="203995" y="0"/>
                  </a:lnTo>
                  <a:lnTo>
                    <a:pt x="0" y="351716"/>
                  </a:lnTo>
                  <a:lnTo>
                    <a:pt x="8709" y="351716"/>
                  </a:lnTo>
                  <a:lnTo>
                    <a:pt x="2749574" y="351717"/>
                  </a:lnTo>
                  <a:lnTo>
                    <a:pt x="2547440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29C0445F-52F8-C50F-A2C7-EAAD517B1934}"/>
                </a:ext>
              </a:extLst>
            </p:cNvPr>
            <p:cNvSpPr/>
            <p:nvPr/>
          </p:nvSpPr>
          <p:spPr bwMode="auto">
            <a:xfrm rot="10800000">
              <a:off x="6086088" y="2504317"/>
              <a:ext cx="1831230" cy="2820641"/>
            </a:xfrm>
            <a:custGeom>
              <a:avLst/>
              <a:gdLst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1029454 w 1831230"/>
                <a:gd name="connsiteY2" fmla="*/ 2126428 h 2820641"/>
                <a:gd name="connsiteX3" fmla="*/ 1096099 w 1831230"/>
                <a:gd name="connsiteY3" fmla="*/ 2010734 h 2820641"/>
                <a:gd name="connsiteX4" fmla="*/ 1094369 w 1831230"/>
                <a:gd name="connsiteY4" fmla="*/ 2007737 h 2820641"/>
                <a:gd name="connsiteX5" fmla="*/ 1027798 w 1831230"/>
                <a:gd name="connsiteY5" fmla="*/ 2123572 h 2820641"/>
                <a:gd name="connsiteX6" fmla="*/ 823140 w 1831230"/>
                <a:gd name="connsiteY6" fmla="*/ 1770518 h 2820641"/>
                <a:gd name="connsiteX7" fmla="*/ 0 w 1831230"/>
                <a:gd name="connsiteY7" fmla="*/ 350521 h 2820641"/>
                <a:gd name="connsiteX8" fmla="*/ 203187 w 1831230"/>
                <a:gd name="connsiteY8" fmla="*/ 0 h 2820641"/>
                <a:gd name="connsiteX9" fmla="*/ 208517 w 1831230"/>
                <a:gd name="connsiteY9" fmla="*/ 9231 h 2820641"/>
                <a:gd name="connsiteX10" fmla="*/ 205848 w 1831230"/>
                <a:gd name="connsiteY10" fmla="*/ 9231 h 2820641"/>
                <a:gd name="connsiteX11" fmla="*/ 790153 w 1831230"/>
                <a:gd name="connsiteY11" fmla="*/ 1016653 h 2820641"/>
                <a:gd name="connsiteX12" fmla="*/ 1024674 w 1831230"/>
                <a:gd name="connsiteY12" fmla="*/ 1422854 h 2820641"/>
                <a:gd name="connsiteX13" fmla="*/ 1228055 w 1831230"/>
                <a:gd name="connsiteY13" fmla="*/ 1775121 h 2820641"/>
                <a:gd name="connsiteX14" fmla="*/ 1148420 w 1831230"/>
                <a:gd name="connsiteY14" fmla="*/ 1913687 h 2820641"/>
                <a:gd name="connsiteX15" fmla="*/ 1150213 w 1831230"/>
                <a:gd name="connsiteY15" fmla="*/ 1916794 h 2820641"/>
                <a:gd name="connsiteX16" fmla="*/ 1229942 w 1831230"/>
                <a:gd name="connsiteY16" fmla="*/ 1778388 h 2820641"/>
                <a:gd name="connsiteX17" fmla="*/ 1440644 w 1831230"/>
                <a:gd name="connsiteY17" fmla="*/ 2143335 h 2820641"/>
                <a:gd name="connsiteX18" fmla="*/ 1831230 w 1831230"/>
                <a:gd name="connsiteY18" fmla="*/ 2819849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1029454 w 1831230"/>
                <a:gd name="connsiteY2" fmla="*/ 2126428 h 2820641"/>
                <a:gd name="connsiteX3" fmla="*/ 1096099 w 1831230"/>
                <a:gd name="connsiteY3" fmla="*/ 2010734 h 2820641"/>
                <a:gd name="connsiteX4" fmla="*/ 1094369 w 1831230"/>
                <a:gd name="connsiteY4" fmla="*/ 2007737 h 2820641"/>
                <a:gd name="connsiteX5" fmla="*/ 1027798 w 1831230"/>
                <a:gd name="connsiteY5" fmla="*/ 2123572 h 2820641"/>
                <a:gd name="connsiteX6" fmla="*/ 823140 w 1831230"/>
                <a:gd name="connsiteY6" fmla="*/ 1770518 h 2820641"/>
                <a:gd name="connsiteX7" fmla="*/ 0 w 1831230"/>
                <a:gd name="connsiteY7" fmla="*/ 350521 h 2820641"/>
                <a:gd name="connsiteX8" fmla="*/ 203187 w 1831230"/>
                <a:gd name="connsiteY8" fmla="*/ 0 h 2820641"/>
                <a:gd name="connsiteX9" fmla="*/ 208517 w 1831230"/>
                <a:gd name="connsiteY9" fmla="*/ 9231 h 2820641"/>
                <a:gd name="connsiteX10" fmla="*/ 205848 w 1831230"/>
                <a:gd name="connsiteY10" fmla="*/ 9231 h 2820641"/>
                <a:gd name="connsiteX11" fmla="*/ 790153 w 1831230"/>
                <a:gd name="connsiteY11" fmla="*/ 1016653 h 2820641"/>
                <a:gd name="connsiteX12" fmla="*/ 1024674 w 1831230"/>
                <a:gd name="connsiteY12" fmla="*/ 1422854 h 2820641"/>
                <a:gd name="connsiteX13" fmla="*/ 1228055 w 1831230"/>
                <a:gd name="connsiteY13" fmla="*/ 1775121 h 2820641"/>
                <a:gd name="connsiteX14" fmla="*/ 1148420 w 1831230"/>
                <a:gd name="connsiteY14" fmla="*/ 1913687 h 2820641"/>
                <a:gd name="connsiteX15" fmla="*/ 1229942 w 1831230"/>
                <a:gd name="connsiteY15" fmla="*/ 1778388 h 2820641"/>
                <a:gd name="connsiteX16" fmla="*/ 1440644 w 1831230"/>
                <a:gd name="connsiteY16" fmla="*/ 2143335 h 2820641"/>
                <a:gd name="connsiteX17" fmla="*/ 1831230 w 1831230"/>
                <a:gd name="connsiteY17" fmla="*/ 2819849 h 2820641"/>
                <a:gd name="connsiteX18" fmla="*/ 1431874 w 1831230"/>
                <a:gd name="connsiteY18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1029454 w 1831230"/>
                <a:gd name="connsiteY2" fmla="*/ 2126428 h 2820641"/>
                <a:gd name="connsiteX3" fmla="*/ 1096099 w 1831230"/>
                <a:gd name="connsiteY3" fmla="*/ 2010734 h 2820641"/>
                <a:gd name="connsiteX4" fmla="*/ 1027798 w 1831230"/>
                <a:gd name="connsiteY4" fmla="*/ 2123572 h 2820641"/>
                <a:gd name="connsiteX5" fmla="*/ 823140 w 1831230"/>
                <a:gd name="connsiteY5" fmla="*/ 1770518 h 2820641"/>
                <a:gd name="connsiteX6" fmla="*/ 0 w 1831230"/>
                <a:gd name="connsiteY6" fmla="*/ 350521 h 2820641"/>
                <a:gd name="connsiteX7" fmla="*/ 203187 w 1831230"/>
                <a:gd name="connsiteY7" fmla="*/ 0 h 2820641"/>
                <a:gd name="connsiteX8" fmla="*/ 208517 w 1831230"/>
                <a:gd name="connsiteY8" fmla="*/ 9231 h 2820641"/>
                <a:gd name="connsiteX9" fmla="*/ 205848 w 1831230"/>
                <a:gd name="connsiteY9" fmla="*/ 9231 h 2820641"/>
                <a:gd name="connsiteX10" fmla="*/ 790153 w 1831230"/>
                <a:gd name="connsiteY10" fmla="*/ 1016653 h 2820641"/>
                <a:gd name="connsiteX11" fmla="*/ 1024674 w 1831230"/>
                <a:gd name="connsiteY11" fmla="*/ 1422854 h 2820641"/>
                <a:gd name="connsiteX12" fmla="*/ 1228055 w 1831230"/>
                <a:gd name="connsiteY12" fmla="*/ 1775121 h 2820641"/>
                <a:gd name="connsiteX13" fmla="*/ 1148420 w 1831230"/>
                <a:gd name="connsiteY13" fmla="*/ 1913687 h 2820641"/>
                <a:gd name="connsiteX14" fmla="*/ 1229942 w 1831230"/>
                <a:gd name="connsiteY14" fmla="*/ 1778388 h 2820641"/>
                <a:gd name="connsiteX15" fmla="*/ 1440644 w 1831230"/>
                <a:gd name="connsiteY15" fmla="*/ 2143335 h 2820641"/>
                <a:gd name="connsiteX16" fmla="*/ 1831230 w 1831230"/>
                <a:gd name="connsiteY16" fmla="*/ 2819849 h 2820641"/>
                <a:gd name="connsiteX17" fmla="*/ 1431874 w 1831230"/>
                <a:gd name="connsiteY17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1029454 w 1831230"/>
                <a:gd name="connsiteY2" fmla="*/ 2126428 h 2820641"/>
                <a:gd name="connsiteX3" fmla="*/ 1096099 w 1831230"/>
                <a:gd name="connsiteY3" fmla="*/ 2010734 h 2820641"/>
                <a:gd name="connsiteX4" fmla="*/ 1027798 w 1831230"/>
                <a:gd name="connsiteY4" fmla="*/ 2123572 h 2820641"/>
                <a:gd name="connsiteX5" fmla="*/ 823140 w 1831230"/>
                <a:gd name="connsiteY5" fmla="*/ 1770518 h 2820641"/>
                <a:gd name="connsiteX6" fmla="*/ 0 w 1831230"/>
                <a:gd name="connsiteY6" fmla="*/ 350521 h 2820641"/>
                <a:gd name="connsiteX7" fmla="*/ 203187 w 1831230"/>
                <a:gd name="connsiteY7" fmla="*/ 0 h 2820641"/>
                <a:gd name="connsiteX8" fmla="*/ 208517 w 1831230"/>
                <a:gd name="connsiteY8" fmla="*/ 9231 h 2820641"/>
                <a:gd name="connsiteX9" fmla="*/ 205848 w 1831230"/>
                <a:gd name="connsiteY9" fmla="*/ 9231 h 2820641"/>
                <a:gd name="connsiteX10" fmla="*/ 790153 w 1831230"/>
                <a:gd name="connsiteY10" fmla="*/ 1016653 h 2820641"/>
                <a:gd name="connsiteX11" fmla="*/ 1024674 w 1831230"/>
                <a:gd name="connsiteY11" fmla="*/ 1422854 h 2820641"/>
                <a:gd name="connsiteX12" fmla="*/ 1228055 w 1831230"/>
                <a:gd name="connsiteY12" fmla="*/ 1775121 h 2820641"/>
                <a:gd name="connsiteX13" fmla="*/ 1229942 w 1831230"/>
                <a:gd name="connsiteY13" fmla="*/ 1778388 h 2820641"/>
                <a:gd name="connsiteX14" fmla="*/ 1440644 w 1831230"/>
                <a:gd name="connsiteY14" fmla="*/ 2143335 h 2820641"/>
                <a:gd name="connsiteX15" fmla="*/ 1831230 w 1831230"/>
                <a:gd name="connsiteY15" fmla="*/ 2819849 h 2820641"/>
                <a:gd name="connsiteX16" fmla="*/ 1431874 w 1831230"/>
                <a:gd name="connsiteY16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1029454 w 1831230"/>
                <a:gd name="connsiteY2" fmla="*/ 2126428 h 2820641"/>
                <a:gd name="connsiteX3" fmla="*/ 1069722 w 1831230"/>
                <a:gd name="connsiteY3" fmla="*/ 2010734 h 2820641"/>
                <a:gd name="connsiteX4" fmla="*/ 1027798 w 1831230"/>
                <a:gd name="connsiteY4" fmla="*/ 2123572 h 2820641"/>
                <a:gd name="connsiteX5" fmla="*/ 823140 w 1831230"/>
                <a:gd name="connsiteY5" fmla="*/ 1770518 h 2820641"/>
                <a:gd name="connsiteX6" fmla="*/ 0 w 1831230"/>
                <a:gd name="connsiteY6" fmla="*/ 350521 h 2820641"/>
                <a:gd name="connsiteX7" fmla="*/ 203187 w 1831230"/>
                <a:gd name="connsiteY7" fmla="*/ 0 h 2820641"/>
                <a:gd name="connsiteX8" fmla="*/ 208517 w 1831230"/>
                <a:gd name="connsiteY8" fmla="*/ 9231 h 2820641"/>
                <a:gd name="connsiteX9" fmla="*/ 205848 w 1831230"/>
                <a:gd name="connsiteY9" fmla="*/ 9231 h 2820641"/>
                <a:gd name="connsiteX10" fmla="*/ 790153 w 1831230"/>
                <a:gd name="connsiteY10" fmla="*/ 1016653 h 2820641"/>
                <a:gd name="connsiteX11" fmla="*/ 1024674 w 1831230"/>
                <a:gd name="connsiteY11" fmla="*/ 1422854 h 2820641"/>
                <a:gd name="connsiteX12" fmla="*/ 1228055 w 1831230"/>
                <a:gd name="connsiteY12" fmla="*/ 1775121 h 2820641"/>
                <a:gd name="connsiteX13" fmla="*/ 1229942 w 1831230"/>
                <a:gd name="connsiteY13" fmla="*/ 1778388 h 2820641"/>
                <a:gd name="connsiteX14" fmla="*/ 1440644 w 1831230"/>
                <a:gd name="connsiteY14" fmla="*/ 2143335 h 2820641"/>
                <a:gd name="connsiteX15" fmla="*/ 1831230 w 1831230"/>
                <a:gd name="connsiteY15" fmla="*/ 2819849 h 2820641"/>
                <a:gd name="connsiteX16" fmla="*/ 1431874 w 1831230"/>
                <a:gd name="connsiteY16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1029454 w 1831230"/>
                <a:gd name="connsiteY2" fmla="*/ 2126428 h 2820641"/>
                <a:gd name="connsiteX3" fmla="*/ 1027798 w 1831230"/>
                <a:gd name="connsiteY3" fmla="*/ 2123572 h 2820641"/>
                <a:gd name="connsiteX4" fmla="*/ 823140 w 1831230"/>
                <a:gd name="connsiteY4" fmla="*/ 1770518 h 2820641"/>
                <a:gd name="connsiteX5" fmla="*/ 0 w 1831230"/>
                <a:gd name="connsiteY5" fmla="*/ 350521 h 2820641"/>
                <a:gd name="connsiteX6" fmla="*/ 203187 w 1831230"/>
                <a:gd name="connsiteY6" fmla="*/ 0 h 2820641"/>
                <a:gd name="connsiteX7" fmla="*/ 208517 w 1831230"/>
                <a:gd name="connsiteY7" fmla="*/ 9231 h 2820641"/>
                <a:gd name="connsiteX8" fmla="*/ 205848 w 1831230"/>
                <a:gd name="connsiteY8" fmla="*/ 9231 h 2820641"/>
                <a:gd name="connsiteX9" fmla="*/ 790153 w 1831230"/>
                <a:gd name="connsiteY9" fmla="*/ 1016653 h 2820641"/>
                <a:gd name="connsiteX10" fmla="*/ 1024674 w 1831230"/>
                <a:gd name="connsiteY10" fmla="*/ 1422854 h 2820641"/>
                <a:gd name="connsiteX11" fmla="*/ 1228055 w 1831230"/>
                <a:gd name="connsiteY11" fmla="*/ 1775121 h 2820641"/>
                <a:gd name="connsiteX12" fmla="*/ 1229942 w 1831230"/>
                <a:gd name="connsiteY12" fmla="*/ 1778388 h 2820641"/>
                <a:gd name="connsiteX13" fmla="*/ 1440644 w 1831230"/>
                <a:gd name="connsiteY13" fmla="*/ 2143335 h 2820641"/>
                <a:gd name="connsiteX14" fmla="*/ 1831230 w 1831230"/>
                <a:gd name="connsiteY14" fmla="*/ 2819849 h 2820641"/>
                <a:gd name="connsiteX15" fmla="*/ 1431874 w 1831230"/>
                <a:gd name="connsiteY15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1029454 w 1831230"/>
                <a:gd name="connsiteY2" fmla="*/ 2126428 h 2820641"/>
                <a:gd name="connsiteX3" fmla="*/ 823140 w 1831230"/>
                <a:gd name="connsiteY3" fmla="*/ 1770518 h 2820641"/>
                <a:gd name="connsiteX4" fmla="*/ 0 w 1831230"/>
                <a:gd name="connsiteY4" fmla="*/ 350521 h 2820641"/>
                <a:gd name="connsiteX5" fmla="*/ 203187 w 1831230"/>
                <a:gd name="connsiteY5" fmla="*/ 0 h 2820641"/>
                <a:gd name="connsiteX6" fmla="*/ 208517 w 1831230"/>
                <a:gd name="connsiteY6" fmla="*/ 9231 h 2820641"/>
                <a:gd name="connsiteX7" fmla="*/ 205848 w 1831230"/>
                <a:gd name="connsiteY7" fmla="*/ 9231 h 2820641"/>
                <a:gd name="connsiteX8" fmla="*/ 790153 w 1831230"/>
                <a:gd name="connsiteY8" fmla="*/ 1016653 h 2820641"/>
                <a:gd name="connsiteX9" fmla="*/ 1024674 w 1831230"/>
                <a:gd name="connsiteY9" fmla="*/ 1422854 h 2820641"/>
                <a:gd name="connsiteX10" fmla="*/ 1228055 w 1831230"/>
                <a:gd name="connsiteY10" fmla="*/ 1775121 h 2820641"/>
                <a:gd name="connsiteX11" fmla="*/ 1229942 w 1831230"/>
                <a:gd name="connsiteY11" fmla="*/ 1778388 h 2820641"/>
                <a:gd name="connsiteX12" fmla="*/ 1440644 w 1831230"/>
                <a:gd name="connsiteY12" fmla="*/ 2143335 h 2820641"/>
                <a:gd name="connsiteX13" fmla="*/ 1831230 w 1831230"/>
                <a:gd name="connsiteY13" fmla="*/ 2819849 h 2820641"/>
                <a:gd name="connsiteX14" fmla="*/ 1431874 w 1831230"/>
                <a:gd name="connsiteY14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823140 w 1831230"/>
                <a:gd name="connsiteY2" fmla="*/ 1770518 h 2820641"/>
                <a:gd name="connsiteX3" fmla="*/ 0 w 1831230"/>
                <a:gd name="connsiteY3" fmla="*/ 350521 h 2820641"/>
                <a:gd name="connsiteX4" fmla="*/ 203187 w 1831230"/>
                <a:gd name="connsiteY4" fmla="*/ 0 h 2820641"/>
                <a:gd name="connsiteX5" fmla="*/ 208517 w 1831230"/>
                <a:gd name="connsiteY5" fmla="*/ 9231 h 2820641"/>
                <a:gd name="connsiteX6" fmla="*/ 205848 w 1831230"/>
                <a:gd name="connsiteY6" fmla="*/ 9231 h 2820641"/>
                <a:gd name="connsiteX7" fmla="*/ 790153 w 1831230"/>
                <a:gd name="connsiteY7" fmla="*/ 1016653 h 2820641"/>
                <a:gd name="connsiteX8" fmla="*/ 1024674 w 1831230"/>
                <a:gd name="connsiteY8" fmla="*/ 1422854 h 2820641"/>
                <a:gd name="connsiteX9" fmla="*/ 1228055 w 1831230"/>
                <a:gd name="connsiteY9" fmla="*/ 1775121 h 2820641"/>
                <a:gd name="connsiteX10" fmla="*/ 1229942 w 1831230"/>
                <a:gd name="connsiteY10" fmla="*/ 1778388 h 2820641"/>
                <a:gd name="connsiteX11" fmla="*/ 1440644 w 1831230"/>
                <a:gd name="connsiteY11" fmla="*/ 2143335 h 2820641"/>
                <a:gd name="connsiteX12" fmla="*/ 1831230 w 1831230"/>
                <a:gd name="connsiteY12" fmla="*/ 2819849 h 2820641"/>
                <a:gd name="connsiteX13" fmla="*/ 1431874 w 1831230"/>
                <a:gd name="connsiteY13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823140 w 1831230"/>
                <a:gd name="connsiteY2" fmla="*/ 1770518 h 2820641"/>
                <a:gd name="connsiteX3" fmla="*/ 0 w 1831230"/>
                <a:gd name="connsiteY3" fmla="*/ 350521 h 2820641"/>
                <a:gd name="connsiteX4" fmla="*/ 203187 w 1831230"/>
                <a:gd name="connsiteY4" fmla="*/ 0 h 2820641"/>
                <a:gd name="connsiteX5" fmla="*/ 208517 w 1831230"/>
                <a:gd name="connsiteY5" fmla="*/ 9231 h 2820641"/>
                <a:gd name="connsiteX6" fmla="*/ 205848 w 1831230"/>
                <a:gd name="connsiteY6" fmla="*/ 9231 h 2820641"/>
                <a:gd name="connsiteX7" fmla="*/ 790153 w 1831230"/>
                <a:gd name="connsiteY7" fmla="*/ 1016653 h 2820641"/>
                <a:gd name="connsiteX8" fmla="*/ 1024674 w 1831230"/>
                <a:gd name="connsiteY8" fmla="*/ 1422854 h 2820641"/>
                <a:gd name="connsiteX9" fmla="*/ 1228055 w 1831230"/>
                <a:gd name="connsiteY9" fmla="*/ 1775121 h 2820641"/>
                <a:gd name="connsiteX10" fmla="*/ 1440644 w 1831230"/>
                <a:gd name="connsiteY10" fmla="*/ 2143335 h 2820641"/>
                <a:gd name="connsiteX11" fmla="*/ 1831230 w 1831230"/>
                <a:gd name="connsiteY11" fmla="*/ 2819849 h 2820641"/>
                <a:gd name="connsiteX12" fmla="*/ 1431874 w 1831230"/>
                <a:gd name="connsiteY12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823140 w 1831230"/>
                <a:gd name="connsiteY2" fmla="*/ 1770518 h 2820641"/>
                <a:gd name="connsiteX3" fmla="*/ 0 w 1831230"/>
                <a:gd name="connsiteY3" fmla="*/ 350521 h 2820641"/>
                <a:gd name="connsiteX4" fmla="*/ 203187 w 1831230"/>
                <a:gd name="connsiteY4" fmla="*/ 0 h 2820641"/>
                <a:gd name="connsiteX5" fmla="*/ 208517 w 1831230"/>
                <a:gd name="connsiteY5" fmla="*/ 9231 h 2820641"/>
                <a:gd name="connsiteX6" fmla="*/ 205848 w 1831230"/>
                <a:gd name="connsiteY6" fmla="*/ 9231 h 2820641"/>
                <a:gd name="connsiteX7" fmla="*/ 790153 w 1831230"/>
                <a:gd name="connsiteY7" fmla="*/ 1016653 h 2820641"/>
                <a:gd name="connsiteX8" fmla="*/ 1024674 w 1831230"/>
                <a:gd name="connsiteY8" fmla="*/ 1422854 h 2820641"/>
                <a:gd name="connsiteX9" fmla="*/ 1440644 w 1831230"/>
                <a:gd name="connsiteY9" fmla="*/ 2143335 h 2820641"/>
                <a:gd name="connsiteX10" fmla="*/ 1831230 w 1831230"/>
                <a:gd name="connsiteY10" fmla="*/ 2819849 h 2820641"/>
                <a:gd name="connsiteX11" fmla="*/ 1431874 w 1831230"/>
                <a:gd name="connsiteY11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823140 w 1831230"/>
                <a:gd name="connsiteY2" fmla="*/ 1770518 h 2820641"/>
                <a:gd name="connsiteX3" fmla="*/ 0 w 1831230"/>
                <a:gd name="connsiteY3" fmla="*/ 350521 h 2820641"/>
                <a:gd name="connsiteX4" fmla="*/ 203187 w 1831230"/>
                <a:gd name="connsiteY4" fmla="*/ 0 h 2820641"/>
                <a:gd name="connsiteX5" fmla="*/ 208517 w 1831230"/>
                <a:gd name="connsiteY5" fmla="*/ 9231 h 2820641"/>
                <a:gd name="connsiteX6" fmla="*/ 205848 w 1831230"/>
                <a:gd name="connsiteY6" fmla="*/ 9231 h 2820641"/>
                <a:gd name="connsiteX7" fmla="*/ 790153 w 1831230"/>
                <a:gd name="connsiteY7" fmla="*/ 1016653 h 2820641"/>
                <a:gd name="connsiteX8" fmla="*/ 1024674 w 1831230"/>
                <a:gd name="connsiteY8" fmla="*/ 1422854 h 2820641"/>
                <a:gd name="connsiteX9" fmla="*/ 1831230 w 1831230"/>
                <a:gd name="connsiteY9" fmla="*/ 2819849 h 2820641"/>
                <a:gd name="connsiteX10" fmla="*/ 1431874 w 1831230"/>
                <a:gd name="connsiteY10" fmla="*/ 2820641 h 2820641"/>
                <a:gd name="connsiteX0" fmla="*/ 1431874 w 1831230"/>
                <a:gd name="connsiteY0" fmla="*/ 2820641 h 2820641"/>
                <a:gd name="connsiteX1" fmla="*/ 823140 w 1831230"/>
                <a:gd name="connsiteY1" fmla="*/ 1770518 h 2820641"/>
                <a:gd name="connsiteX2" fmla="*/ 0 w 1831230"/>
                <a:gd name="connsiteY2" fmla="*/ 350521 h 2820641"/>
                <a:gd name="connsiteX3" fmla="*/ 203187 w 1831230"/>
                <a:gd name="connsiteY3" fmla="*/ 0 h 2820641"/>
                <a:gd name="connsiteX4" fmla="*/ 208517 w 1831230"/>
                <a:gd name="connsiteY4" fmla="*/ 9231 h 2820641"/>
                <a:gd name="connsiteX5" fmla="*/ 205848 w 1831230"/>
                <a:gd name="connsiteY5" fmla="*/ 9231 h 2820641"/>
                <a:gd name="connsiteX6" fmla="*/ 790153 w 1831230"/>
                <a:gd name="connsiteY6" fmla="*/ 1016653 h 2820641"/>
                <a:gd name="connsiteX7" fmla="*/ 1024674 w 1831230"/>
                <a:gd name="connsiteY7" fmla="*/ 1422854 h 2820641"/>
                <a:gd name="connsiteX8" fmla="*/ 1831230 w 1831230"/>
                <a:gd name="connsiteY8" fmla="*/ 2819849 h 2820641"/>
                <a:gd name="connsiteX9" fmla="*/ 1431874 w 1831230"/>
                <a:gd name="connsiteY9" fmla="*/ 2820641 h 2820641"/>
                <a:gd name="connsiteX0" fmla="*/ 1431874 w 1831230"/>
                <a:gd name="connsiteY0" fmla="*/ 2820641 h 2820641"/>
                <a:gd name="connsiteX1" fmla="*/ 0 w 1831230"/>
                <a:gd name="connsiteY1" fmla="*/ 350521 h 2820641"/>
                <a:gd name="connsiteX2" fmla="*/ 203187 w 1831230"/>
                <a:gd name="connsiteY2" fmla="*/ 0 h 2820641"/>
                <a:gd name="connsiteX3" fmla="*/ 208517 w 1831230"/>
                <a:gd name="connsiteY3" fmla="*/ 9231 h 2820641"/>
                <a:gd name="connsiteX4" fmla="*/ 205848 w 1831230"/>
                <a:gd name="connsiteY4" fmla="*/ 9231 h 2820641"/>
                <a:gd name="connsiteX5" fmla="*/ 790153 w 1831230"/>
                <a:gd name="connsiteY5" fmla="*/ 1016653 h 2820641"/>
                <a:gd name="connsiteX6" fmla="*/ 1024674 w 1831230"/>
                <a:gd name="connsiteY6" fmla="*/ 1422854 h 2820641"/>
                <a:gd name="connsiteX7" fmla="*/ 1831230 w 1831230"/>
                <a:gd name="connsiteY7" fmla="*/ 2819849 h 2820641"/>
                <a:gd name="connsiteX8" fmla="*/ 1431874 w 1831230"/>
                <a:gd name="connsiteY8" fmla="*/ 2820641 h 2820641"/>
                <a:gd name="connsiteX0" fmla="*/ 1431874 w 1831230"/>
                <a:gd name="connsiteY0" fmla="*/ 2820641 h 2820641"/>
                <a:gd name="connsiteX1" fmla="*/ 0 w 1831230"/>
                <a:gd name="connsiteY1" fmla="*/ 350521 h 2820641"/>
                <a:gd name="connsiteX2" fmla="*/ 203187 w 1831230"/>
                <a:gd name="connsiteY2" fmla="*/ 0 h 2820641"/>
                <a:gd name="connsiteX3" fmla="*/ 208517 w 1831230"/>
                <a:gd name="connsiteY3" fmla="*/ 9231 h 2820641"/>
                <a:gd name="connsiteX4" fmla="*/ 205848 w 1831230"/>
                <a:gd name="connsiteY4" fmla="*/ 9231 h 2820641"/>
                <a:gd name="connsiteX5" fmla="*/ 790153 w 1831230"/>
                <a:gd name="connsiteY5" fmla="*/ 1016653 h 2820641"/>
                <a:gd name="connsiteX6" fmla="*/ 1831230 w 1831230"/>
                <a:gd name="connsiteY6" fmla="*/ 2819849 h 2820641"/>
                <a:gd name="connsiteX7" fmla="*/ 1431874 w 1831230"/>
                <a:gd name="connsiteY7" fmla="*/ 2820641 h 2820641"/>
                <a:gd name="connsiteX0" fmla="*/ 1431874 w 1831230"/>
                <a:gd name="connsiteY0" fmla="*/ 2820641 h 2820641"/>
                <a:gd name="connsiteX1" fmla="*/ 0 w 1831230"/>
                <a:gd name="connsiteY1" fmla="*/ 350521 h 2820641"/>
                <a:gd name="connsiteX2" fmla="*/ 203187 w 1831230"/>
                <a:gd name="connsiteY2" fmla="*/ 0 h 2820641"/>
                <a:gd name="connsiteX3" fmla="*/ 208517 w 1831230"/>
                <a:gd name="connsiteY3" fmla="*/ 9231 h 2820641"/>
                <a:gd name="connsiteX4" fmla="*/ 205848 w 1831230"/>
                <a:gd name="connsiteY4" fmla="*/ 9231 h 2820641"/>
                <a:gd name="connsiteX5" fmla="*/ 1831230 w 1831230"/>
                <a:gd name="connsiteY5" fmla="*/ 2819849 h 2820641"/>
                <a:gd name="connsiteX6" fmla="*/ 1431874 w 1831230"/>
                <a:gd name="connsiteY6" fmla="*/ 2820641 h 2820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31230" h="2820641">
                  <a:moveTo>
                    <a:pt x="1431874" y="2820641"/>
                  </a:moveTo>
                  <a:lnTo>
                    <a:pt x="0" y="350521"/>
                  </a:lnTo>
                  <a:lnTo>
                    <a:pt x="203187" y="0"/>
                  </a:lnTo>
                  <a:lnTo>
                    <a:pt x="208517" y="9231"/>
                  </a:lnTo>
                  <a:lnTo>
                    <a:pt x="205848" y="9231"/>
                  </a:lnTo>
                  <a:lnTo>
                    <a:pt x="1831230" y="2819849"/>
                  </a:lnTo>
                  <a:lnTo>
                    <a:pt x="1431874" y="2820641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8" name="フリーフォーム: 図形 397">
              <a:extLst>
                <a:ext uri="{FF2B5EF4-FFF2-40B4-BE49-F238E27FC236}">
                  <a16:creationId xmlns:a16="http://schemas.microsoft.com/office/drawing/2014/main" id="{E94ECADA-4301-2017-81F4-F82EE8DAB23A}"/>
                </a:ext>
              </a:extLst>
            </p:cNvPr>
            <p:cNvSpPr/>
            <p:nvPr/>
          </p:nvSpPr>
          <p:spPr bwMode="auto">
            <a:xfrm rot="10800000">
              <a:off x="2911267" y="1797750"/>
              <a:ext cx="2052174" cy="2810608"/>
            </a:xfrm>
            <a:custGeom>
              <a:avLst/>
              <a:gdLst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1022949 w 2052174"/>
                <a:gd name="connsiteY6" fmla="*/ 1764548 h 2810608"/>
                <a:gd name="connsiteX7" fmla="*/ 820020 w 2052174"/>
                <a:gd name="connsiteY7" fmla="*/ 1414672 h 2810608"/>
                <a:gd name="connsiteX8" fmla="*/ 929066 w 2052174"/>
                <a:gd name="connsiteY8" fmla="*/ 1224929 h 2810608"/>
                <a:gd name="connsiteX9" fmla="*/ 927059 w 2052174"/>
                <a:gd name="connsiteY9" fmla="*/ 1221453 h 2810608"/>
                <a:gd name="connsiteX10" fmla="*/ 817881 w 2052174"/>
                <a:gd name="connsiteY10" fmla="*/ 1410983 h 2810608"/>
                <a:gd name="connsiteX11" fmla="*/ 606946 w 2052174"/>
                <a:gd name="connsiteY11" fmla="*/ 1047303 h 2810608"/>
                <a:gd name="connsiteX12" fmla="*/ 0 w 2052174"/>
                <a:gd name="connsiteY12" fmla="*/ 843 h 2810608"/>
                <a:gd name="connsiteX13" fmla="*/ 424689 w 2052174"/>
                <a:gd name="connsiteY13" fmla="*/ 0 h 2810608"/>
                <a:gd name="connsiteX14" fmla="*/ 818561 w 2052174"/>
                <a:gd name="connsiteY14" fmla="*/ 679089 h 2810608"/>
                <a:gd name="connsiteX15" fmla="*/ 1029743 w 2052174"/>
                <a:gd name="connsiteY15" fmla="*/ 1043197 h 2810608"/>
                <a:gd name="connsiteX16" fmla="*/ 1007094 w 2052174"/>
                <a:gd name="connsiteY16" fmla="*/ 1082515 h 2810608"/>
                <a:gd name="connsiteX17" fmla="*/ 1009008 w 2052174"/>
                <a:gd name="connsiteY17" fmla="*/ 1085830 h 2810608"/>
                <a:gd name="connsiteX18" fmla="*/ 1031635 w 2052174"/>
                <a:gd name="connsiteY18" fmla="*/ 1046458 h 2810608"/>
                <a:gd name="connsiteX19" fmla="*/ 1235479 w 2052174"/>
                <a:gd name="connsiteY19" fmla="*/ 1397913 h 2810608"/>
                <a:gd name="connsiteX20" fmla="*/ 1470630 w 2052174"/>
                <a:gd name="connsiteY20" fmla="*/ 1803346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1022949 w 2052174"/>
                <a:gd name="connsiteY6" fmla="*/ 1764548 h 2810608"/>
                <a:gd name="connsiteX7" fmla="*/ 820020 w 2052174"/>
                <a:gd name="connsiteY7" fmla="*/ 1414672 h 2810608"/>
                <a:gd name="connsiteX8" fmla="*/ 929066 w 2052174"/>
                <a:gd name="connsiteY8" fmla="*/ 1224929 h 2810608"/>
                <a:gd name="connsiteX9" fmla="*/ 927059 w 2052174"/>
                <a:gd name="connsiteY9" fmla="*/ 1221453 h 2810608"/>
                <a:gd name="connsiteX10" fmla="*/ 817881 w 2052174"/>
                <a:gd name="connsiteY10" fmla="*/ 1410983 h 2810608"/>
                <a:gd name="connsiteX11" fmla="*/ 606946 w 2052174"/>
                <a:gd name="connsiteY11" fmla="*/ 1047303 h 2810608"/>
                <a:gd name="connsiteX12" fmla="*/ 0 w 2052174"/>
                <a:gd name="connsiteY12" fmla="*/ 843 h 2810608"/>
                <a:gd name="connsiteX13" fmla="*/ 424689 w 2052174"/>
                <a:gd name="connsiteY13" fmla="*/ 0 h 2810608"/>
                <a:gd name="connsiteX14" fmla="*/ 818561 w 2052174"/>
                <a:gd name="connsiteY14" fmla="*/ 679089 h 2810608"/>
                <a:gd name="connsiteX15" fmla="*/ 1029743 w 2052174"/>
                <a:gd name="connsiteY15" fmla="*/ 1043197 h 2810608"/>
                <a:gd name="connsiteX16" fmla="*/ 1007094 w 2052174"/>
                <a:gd name="connsiteY16" fmla="*/ 1082515 h 2810608"/>
                <a:gd name="connsiteX17" fmla="*/ 1009008 w 2052174"/>
                <a:gd name="connsiteY17" fmla="*/ 1085830 h 2810608"/>
                <a:gd name="connsiteX18" fmla="*/ 1235479 w 2052174"/>
                <a:gd name="connsiteY18" fmla="*/ 1397913 h 2810608"/>
                <a:gd name="connsiteX19" fmla="*/ 1470630 w 2052174"/>
                <a:gd name="connsiteY19" fmla="*/ 1803346 h 2810608"/>
                <a:gd name="connsiteX20" fmla="*/ 2052174 w 2052174"/>
                <a:gd name="connsiteY20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1022949 w 2052174"/>
                <a:gd name="connsiteY6" fmla="*/ 1764548 h 2810608"/>
                <a:gd name="connsiteX7" fmla="*/ 820020 w 2052174"/>
                <a:gd name="connsiteY7" fmla="*/ 1414672 h 2810608"/>
                <a:gd name="connsiteX8" fmla="*/ 929066 w 2052174"/>
                <a:gd name="connsiteY8" fmla="*/ 1224929 h 2810608"/>
                <a:gd name="connsiteX9" fmla="*/ 927059 w 2052174"/>
                <a:gd name="connsiteY9" fmla="*/ 1221453 h 2810608"/>
                <a:gd name="connsiteX10" fmla="*/ 817881 w 2052174"/>
                <a:gd name="connsiteY10" fmla="*/ 1410983 h 2810608"/>
                <a:gd name="connsiteX11" fmla="*/ 606946 w 2052174"/>
                <a:gd name="connsiteY11" fmla="*/ 1047303 h 2810608"/>
                <a:gd name="connsiteX12" fmla="*/ 0 w 2052174"/>
                <a:gd name="connsiteY12" fmla="*/ 843 h 2810608"/>
                <a:gd name="connsiteX13" fmla="*/ 424689 w 2052174"/>
                <a:gd name="connsiteY13" fmla="*/ 0 h 2810608"/>
                <a:gd name="connsiteX14" fmla="*/ 818561 w 2052174"/>
                <a:gd name="connsiteY14" fmla="*/ 679089 h 2810608"/>
                <a:gd name="connsiteX15" fmla="*/ 1029743 w 2052174"/>
                <a:gd name="connsiteY15" fmla="*/ 1043197 h 2810608"/>
                <a:gd name="connsiteX16" fmla="*/ 1007094 w 2052174"/>
                <a:gd name="connsiteY16" fmla="*/ 1082515 h 2810608"/>
                <a:gd name="connsiteX17" fmla="*/ 1235479 w 2052174"/>
                <a:gd name="connsiteY17" fmla="*/ 1397913 h 2810608"/>
                <a:gd name="connsiteX18" fmla="*/ 1470630 w 2052174"/>
                <a:gd name="connsiteY18" fmla="*/ 1803346 h 2810608"/>
                <a:gd name="connsiteX19" fmla="*/ 2052174 w 2052174"/>
                <a:gd name="connsiteY19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1022949 w 2052174"/>
                <a:gd name="connsiteY6" fmla="*/ 1764548 h 2810608"/>
                <a:gd name="connsiteX7" fmla="*/ 820020 w 2052174"/>
                <a:gd name="connsiteY7" fmla="*/ 1414672 h 2810608"/>
                <a:gd name="connsiteX8" fmla="*/ 929066 w 2052174"/>
                <a:gd name="connsiteY8" fmla="*/ 1224929 h 2810608"/>
                <a:gd name="connsiteX9" fmla="*/ 927059 w 2052174"/>
                <a:gd name="connsiteY9" fmla="*/ 1221453 h 2810608"/>
                <a:gd name="connsiteX10" fmla="*/ 817881 w 2052174"/>
                <a:gd name="connsiteY10" fmla="*/ 1410983 h 2810608"/>
                <a:gd name="connsiteX11" fmla="*/ 606946 w 2052174"/>
                <a:gd name="connsiteY11" fmla="*/ 1047303 h 2810608"/>
                <a:gd name="connsiteX12" fmla="*/ 0 w 2052174"/>
                <a:gd name="connsiteY12" fmla="*/ 843 h 2810608"/>
                <a:gd name="connsiteX13" fmla="*/ 424689 w 2052174"/>
                <a:gd name="connsiteY13" fmla="*/ 0 h 2810608"/>
                <a:gd name="connsiteX14" fmla="*/ 818561 w 2052174"/>
                <a:gd name="connsiteY14" fmla="*/ 679089 h 2810608"/>
                <a:gd name="connsiteX15" fmla="*/ 1029743 w 2052174"/>
                <a:gd name="connsiteY15" fmla="*/ 1043197 h 2810608"/>
                <a:gd name="connsiteX16" fmla="*/ 1235479 w 2052174"/>
                <a:gd name="connsiteY16" fmla="*/ 1397913 h 2810608"/>
                <a:gd name="connsiteX17" fmla="*/ 1470630 w 2052174"/>
                <a:gd name="connsiteY17" fmla="*/ 1803346 h 2810608"/>
                <a:gd name="connsiteX18" fmla="*/ 2052174 w 2052174"/>
                <a:gd name="connsiteY18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1022949 w 2052174"/>
                <a:gd name="connsiteY6" fmla="*/ 1764548 h 2810608"/>
                <a:gd name="connsiteX7" fmla="*/ 820020 w 2052174"/>
                <a:gd name="connsiteY7" fmla="*/ 1414672 h 2810608"/>
                <a:gd name="connsiteX8" fmla="*/ 929066 w 2052174"/>
                <a:gd name="connsiteY8" fmla="*/ 1224929 h 2810608"/>
                <a:gd name="connsiteX9" fmla="*/ 927059 w 2052174"/>
                <a:gd name="connsiteY9" fmla="*/ 1221453 h 2810608"/>
                <a:gd name="connsiteX10" fmla="*/ 817881 w 2052174"/>
                <a:gd name="connsiteY10" fmla="*/ 1410983 h 2810608"/>
                <a:gd name="connsiteX11" fmla="*/ 606946 w 2052174"/>
                <a:gd name="connsiteY11" fmla="*/ 1047303 h 2810608"/>
                <a:gd name="connsiteX12" fmla="*/ 0 w 2052174"/>
                <a:gd name="connsiteY12" fmla="*/ 843 h 2810608"/>
                <a:gd name="connsiteX13" fmla="*/ 424689 w 2052174"/>
                <a:gd name="connsiteY13" fmla="*/ 0 h 2810608"/>
                <a:gd name="connsiteX14" fmla="*/ 818561 w 2052174"/>
                <a:gd name="connsiteY14" fmla="*/ 679089 h 2810608"/>
                <a:gd name="connsiteX15" fmla="*/ 1235479 w 2052174"/>
                <a:gd name="connsiteY15" fmla="*/ 1397913 h 2810608"/>
                <a:gd name="connsiteX16" fmla="*/ 1470630 w 2052174"/>
                <a:gd name="connsiteY16" fmla="*/ 1803346 h 2810608"/>
                <a:gd name="connsiteX17" fmla="*/ 2052174 w 2052174"/>
                <a:gd name="connsiteY17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1022949 w 2052174"/>
                <a:gd name="connsiteY6" fmla="*/ 1764548 h 2810608"/>
                <a:gd name="connsiteX7" fmla="*/ 820020 w 2052174"/>
                <a:gd name="connsiteY7" fmla="*/ 1414672 h 2810608"/>
                <a:gd name="connsiteX8" fmla="*/ 929066 w 2052174"/>
                <a:gd name="connsiteY8" fmla="*/ 1224929 h 2810608"/>
                <a:gd name="connsiteX9" fmla="*/ 927059 w 2052174"/>
                <a:gd name="connsiteY9" fmla="*/ 1221453 h 2810608"/>
                <a:gd name="connsiteX10" fmla="*/ 817881 w 2052174"/>
                <a:gd name="connsiteY10" fmla="*/ 1410983 h 2810608"/>
                <a:gd name="connsiteX11" fmla="*/ 606946 w 2052174"/>
                <a:gd name="connsiteY11" fmla="*/ 1047303 h 2810608"/>
                <a:gd name="connsiteX12" fmla="*/ 0 w 2052174"/>
                <a:gd name="connsiteY12" fmla="*/ 843 h 2810608"/>
                <a:gd name="connsiteX13" fmla="*/ 424689 w 2052174"/>
                <a:gd name="connsiteY13" fmla="*/ 0 h 2810608"/>
                <a:gd name="connsiteX14" fmla="*/ 1235479 w 2052174"/>
                <a:gd name="connsiteY14" fmla="*/ 1397913 h 2810608"/>
                <a:gd name="connsiteX15" fmla="*/ 1470630 w 2052174"/>
                <a:gd name="connsiteY15" fmla="*/ 1803346 h 2810608"/>
                <a:gd name="connsiteX16" fmla="*/ 2052174 w 2052174"/>
                <a:gd name="connsiteY16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1022949 w 2052174"/>
                <a:gd name="connsiteY6" fmla="*/ 1764548 h 2810608"/>
                <a:gd name="connsiteX7" fmla="*/ 820020 w 2052174"/>
                <a:gd name="connsiteY7" fmla="*/ 1414672 h 2810608"/>
                <a:gd name="connsiteX8" fmla="*/ 929066 w 2052174"/>
                <a:gd name="connsiteY8" fmla="*/ 1224929 h 2810608"/>
                <a:gd name="connsiteX9" fmla="*/ 927059 w 2052174"/>
                <a:gd name="connsiteY9" fmla="*/ 1221453 h 2810608"/>
                <a:gd name="connsiteX10" fmla="*/ 817881 w 2052174"/>
                <a:gd name="connsiteY10" fmla="*/ 1410983 h 2810608"/>
                <a:gd name="connsiteX11" fmla="*/ 606946 w 2052174"/>
                <a:gd name="connsiteY11" fmla="*/ 1047303 h 2810608"/>
                <a:gd name="connsiteX12" fmla="*/ 0 w 2052174"/>
                <a:gd name="connsiteY12" fmla="*/ 843 h 2810608"/>
                <a:gd name="connsiteX13" fmla="*/ 424689 w 2052174"/>
                <a:gd name="connsiteY13" fmla="*/ 0 h 2810608"/>
                <a:gd name="connsiteX14" fmla="*/ 1470630 w 2052174"/>
                <a:gd name="connsiteY14" fmla="*/ 1803346 h 2810608"/>
                <a:gd name="connsiteX15" fmla="*/ 2052174 w 2052174"/>
                <a:gd name="connsiteY15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1022949 w 2052174"/>
                <a:gd name="connsiteY6" fmla="*/ 1764548 h 2810608"/>
                <a:gd name="connsiteX7" fmla="*/ 820020 w 2052174"/>
                <a:gd name="connsiteY7" fmla="*/ 1414672 h 2810608"/>
                <a:gd name="connsiteX8" fmla="*/ 929066 w 2052174"/>
                <a:gd name="connsiteY8" fmla="*/ 1224929 h 2810608"/>
                <a:gd name="connsiteX9" fmla="*/ 927059 w 2052174"/>
                <a:gd name="connsiteY9" fmla="*/ 1221453 h 2810608"/>
                <a:gd name="connsiteX10" fmla="*/ 817881 w 2052174"/>
                <a:gd name="connsiteY10" fmla="*/ 1410983 h 2810608"/>
                <a:gd name="connsiteX11" fmla="*/ 606946 w 2052174"/>
                <a:gd name="connsiteY11" fmla="*/ 1047303 h 2810608"/>
                <a:gd name="connsiteX12" fmla="*/ 0 w 2052174"/>
                <a:gd name="connsiteY12" fmla="*/ 843 h 2810608"/>
                <a:gd name="connsiteX13" fmla="*/ 424689 w 2052174"/>
                <a:gd name="connsiteY13" fmla="*/ 0 h 2810608"/>
                <a:gd name="connsiteX14" fmla="*/ 2052174 w 2052174"/>
                <a:gd name="connsiteY14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820020 w 2052174"/>
                <a:gd name="connsiteY6" fmla="*/ 1414672 h 2810608"/>
                <a:gd name="connsiteX7" fmla="*/ 929066 w 2052174"/>
                <a:gd name="connsiteY7" fmla="*/ 1224929 h 2810608"/>
                <a:gd name="connsiteX8" fmla="*/ 927059 w 2052174"/>
                <a:gd name="connsiteY8" fmla="*/ 1221453 h 2810608"/>
                <a:gd name="connsiteX9" fmla="*/ 817881 w 2052174"/>
                <a:gd name="connsiteY9" fmla="*/ 1410983 h 2810608"/>
                <a:gd name="connsiteX10" fmla="*/ 606946 w 2052174"/>
                <a:gd name="connsiteY10" fmla="*/ 1047303 h 2810608"/>
                <a:gd name="connsiteX11" fmla="*/ 0 w 2052174"/>
                <a:gd name="connsiteY11" fmla="*/ 843 h 2810608"/>
                <a:gd name="connsiteX12" fmla="*/ 424689 w 2052174"/>
                <a:gd name="connsiteY12" fmla="*/ 0 h 2810608"/>
                <a:gd name="connsiteX13" fmla="*/ 2052174 w 2052174"/>
                <a:gd name="connsiteY13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820020 w 2052174"/>
                <a:gd name="connsiteY5" fmla="*/ 1414672 h 2810608"/>
                <a:gd name="connsiteX6" fmla="*/ 929066 w 2052174"/>
                <a:gd name="connsiteY6" fmla="*/ 1224929 h 2810608"/>
                <a:gd name="connsiteX7" fmla="*/ 927059 w 2052174"/>
                <a:gd name="connsiteY7" fmla="*/ 1221453 h 2810608"/>
                <a:gd name="connsiteX8" fmla="*/ 817881 w 2052174"/>
                <a:gd name="connsiteY8" fmla="*/ 1410983 h 2810608"/>
                <a:gd name="connsiteX9" fmla="*/ 606946 w 2052174"/>
                <a:gd name="connsiteY9" fmla="*/ 1047303 h 2810608"/>
                <a:gd name="connsiteX10" fmla="*/ 0 w 2052174"/>
                <a:gd name="connsiteY10" fmla="*/ 843 h 2810608"/>
                <a:gd name="connsiteX11" fmla="*/ 424689 w 2052174"/>
                <a:gd name="connsiteY11" fmla="*/ 0 h 2810608"/>
                <a:gd name="connsiteX12" fmla="*/ 2052174 w 2052174"/>
                <a:gd name="connsiteY12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820020 w 2052174"/>
                <a:gd name="connsiteY4" fmla="*/ 1414672 h 2810608"/>
                <a:gd name="connsiteX5" fmla="*/ 929066 w 2052174"/>
                <a:gd name="connsiteY5" fmla="*/ 1224929 h 2810608"/>
                <a:gd name="connsiteX6" fmla="*/ 927059 w 2052174"/>
                <a:gd name="connsiteY6" fmla="*/ 1221453 h 2810608"/>
                <a:gd name="connsiteX7" fmla="*/ 817881 w 2052174"/>
                <a:gd name="connsiteY7" fmla="*/ 1410983 h 2810608"/>
                <a:gd name="connsiteX8" fmla="*/ 606946 w 2052174"/>
                <a:gd name="connsiteY8" fmla="*/ 1047303 h 2810608"/>
                <a:gd name="connsiteX9" fmla="*/ 0 w 2052174"/>
                <a:gd name="connsiteY9" fmla="*/ 843 h 2810608"/>
                <a:gd name="connsiteX10" fmla="*/ 424689 w 2052174"/>
                <a:gd name="connsiteY10" fmla="*/ 0 h 2810608"/>
                <a:gd name="connsiteX11" fmla="*/ 2052174 w 2052174"/>
                <a:gd name="connsiteY11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820020 w 2052174"/>
                <a:gd name="connsiteY4" fmla="*/ 1414672 h 2810608"/>
                <a:gd name="connsiteX5" fmla="*/ 929066 w 2052174"/>
                <a:gd name="connsiteY5" fmla="*/ 1224929 h 2810608"/>
                <a:gd name="connsiteX6" fmla="*/ 817881 w 2052174"/>
                <a:gd name="connsiteY6" fmla="*/ 1410983 h 2810608"/>
                <a:gd name="connsiteX7" fmla="*/ 606946 w 2052174"/>
                <a:gd name="connsiteY7" fmla="*/ 1047303 h 2810608"/>
                <a:gd name="connsiteX8" fmla="*/ 0 w 2052174"/>
                <a:gd name="connsiteY8" fmla="*/ 843 h 2810608"/>
                <a:gd name="connsiteX9" fmla="*/ 424689 w 2052174"/>
                <a:gd name="connsiteY9" fmla="*/ 0 h 2810608"/>
                <a:gd name="connsiteX10" fmla="*/ 2052174 w 2052174"/>
                <a:gd name="connsiteY10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820020 w 2052174"/>
                <a:gd name="connsiteY4" fmla="*/ 1414672 h 2810608"/>
                <a:gd name="connsiteX5" fmla="*/ 817881 w 2052174"/>
                <a:gd name="connsiteY5" fmla="*/ 1410983 h 2810608"/>
                <a:gd name="connsiteX6" fmla="*/ 606946 w 2052174"/>
                <a:gd name="connsiteY6" fmla="*/ 1047303 h 2810608"/>
                <a:gd name="connsiteX7" fmla="*/ 0 w 2052174"/>
                <a:gd name="connsiteY7" fmla="*/ 843 h 2810608"/>
                <a:gd name="connsiteX8" fmla="*/ 424689 w 2052174"/>
                <a:gd name="connsiteY8" fmla="*/ 0 h 2810608"/>
                <a:gd name="connsiteX9" fmla="*/ 2052174 w 2052174"/>
                <a:gd name="connsiteY9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820020 w 2052174"/>
                <a:gd name="connsiteY4" fmla="*/ 1414672 h 2810608"/>
                <a:gd name="connsiteX5" fmla="*/ 606946 w 2052174"/>
                <a:gd name="connsiteY5" fmla="*/ 1047303 h 2810608"/>
                <a:gd name="connsiteX6" fmla="*/ 0 w 2052174"/>
                <a:gd name="connsiteY6" fmla="*/ 843 h 2810608"/>
                <a:gd name="connsiteX7" fmla="*/ 424689 w 2052174"/>
                <a:gd name="connsiteY7" fmla="*/ 0 h 2810608"/>
                <a:gd name="connsiteX8" fmla="*/ 2052174 w 2052174"/>
                <a:gd name="connsiteY8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606946 w 2052174"/>
                <a:gd name="connsiteY4" fmla="*/ 1047303 h 2810608"/>
                <a:gd name="connsiteX5" fmla="*/ 0 w 2052174"/>
                <a:gd name="connsiteY5" fmla="*/ 843 h 2810608"/>
                <a:gd name="connsiteX6" fmla="*/ 424689 w 2052174"/>
                <a:gd name="connsiteY6" fmla="*/ 0 h 2810608"/>
                <a:gd name="connsiteX7" fmla="*/ 2052174 w 2052174"/>
                <a:gd name="connsiteY7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0 w 2052174"/>
                <a:gd name="connsiteY4" fmla="*/ 843 h 2810608"/>
                <a:gd name="connsiteX5" fmla="*/ 424689 w 2052174"/>
                <a:gd name="connsiteY5" fmla="*/ 0 h 2810608"/>
                <a:gd name="connsiteX6" fmla="*/ 2052174 w 2052174"/>
                <a:gd name="connsiteY6" fmla="*/ 2810608 h 2810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2174" h="2810608">
                  <a:moveTo>
                    <a:pt x="2052174" y="2810608"/>
                  </a:moveTo>
                  <a:lnTo>
                    <a:pt x="416572" y="2810608"/>
                  </a:lnTo>
                  <a:lnTo>
                    <a:pt x="620454" y="2458890"/>
                  </a:lnTo>
                  <a:lnTo>
                    <a:pt x="1429280" y="2458890"/>
                  </a:lnTo>
                  <a:lnTo>
                    <a:pt x="0" y="843"/>
                  </a:lnTo>
                  <a:lnTo>
                    <a:pt x="424689" y="0"/>
                  </a:lnTo>
                  <a:lnTo>
                    <a:pt x="2052174" y="2810608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9" name="フリーフォーム: 図形 398">
              <a:extLst>
                <a:ext uri="{FF2B5EF4-FFF2-40B4-BE49-F238E27FC236}">
                  <a16:creationId xmlns:a16="http://schemas.microsoft.com/office/drawing/2014/main" id="{D1FCD342-2CD9-3775-4A65-25A0846021FA}"/>
                </a:ext>
              </a:extLst>
            </p:cNvPr>
            <p:cNvSpPr/>
            <p:nvPr/>
          </p:nvSpPr>
          <p:spPr bwMode="auto">
            <a:xfrm rot="10800000">
              <a:off x="2702750" y="1788519"/>
              <a:ext cx="1831230" cy="2820641"/>
            </a:xfrm>
            <a:custGeom>
              <a:avLst/>
              <a:gdLst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723707 w 1831230"/>
                <a:gd name="connsiteY6" fmla="*/ 835792 h 2820641"/>
                <a:gd name="connsiteX7" fmla="*/ 721961 w 1831230"/>
                <a:gd name="connsiteY7" fmla="*/ 832768 h 2820641"/>
                <a:gd name="connsiteX8" fmla="*/ 601288 w 1831230"/>
                <a:gd name="connsiteY8" fmla="*/ 1042253 h 2820641"/>
                <a:gd name="connsiteX9" fmla="*/ 390586 w 1831230"/>
                <a:gd name="connsiteY9" fmla="*/ 677306 h 2820641"/>
                <a:gd name="connsiteX10" fmla="*/ 0 w 1831230"/>
                <a:gd name="connsiteY10" fmla="*/ 793 h 2820641"/>
                <a:gd name="connsiteX11" fmla="*/ 399356 w 1831230"/>
                <a:gd name="connsiteY11" fmla="*/ 0 h 2820641"/>
                <a:gd name="connsiteX12" fmla="*/ 590416 w 1831230"/>
                <a:gd name="connsiteY12" fmla="*/ 329597 h 2820641"/>
                <a:gd name="connsiteX13" fmla="*/ 801776 w 1831230"/>
                <a:gd name="connsiteY13" fmla="*/ 694213 h 2820641"/>
                <a:gd name="connsiteX14" fmla="*/ 761894 w 1831230"/>
                <a:gd name="connsiteY14" fmla="*/ 763447 h 2820641"/>
                <a:gd name="connsiteX15" fmla="*/ 763593 w 1831230"/>
                <a:gd name="connsiteY15" fmla="*/ 766390 h 2820641"/>
                <a:gd name="connsiteX16" fmla="*/ 803432 w 1831230"/>
                <a:gd name="connsiteY16" fmla="*/ 697069 h 2820641"/>
                <a:gd name="connsiteX17" fmla="*/ 1008089 w 1831230"/>
                <a:gd name="connsiteY17" fmla="*/ 1050124 h 2820641"/>
                <a:gd name="connsiteX18" fmla="*/ 1831230 w 1831230"/>
                <a:gd name="connsiteY18" fmla="*/ 2470120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723707 w 1831230"/>
                <a:gd name="connsiteY6" fmla="*/ 835792 h 2820641"/>
                <a:gd name="connsiteX7" fmla="*/ 601288 w 1831230"/>
                <a:gd name="connsiteY7" fmla="*/ 1042253 h 2820641"/>
                <a:gd name="connsiteX8" fmla="*/ 390586 w 1831230"/>
                <a:gd name="connsiteY8" fmla="*/ 677306 h 2820641"/>
                <a:gd name="connsiteX9" fmla="*/ 0 w 1831230"/>
                <a:gd name="connsiteY9" fmla="*/ 793 h 2820641"/>
                <a:gd name="connsiteX10" fmla="*/ 399356 w 1831230"/>
                <a:gd name="connsiteY10" fmla="*/ 0 h 2820641"/>
                <a:gd name="connsiteX11" fmla="*/ 590416 w 1831230"/>
                <a:gd name="connsiteY11" fmla="*/ 329597 h 2820641"/>
                <a:gd name="connsiteX12" fmla="*/ 801776 w 1831230"/>
                <a:gd name="connsiteY12" fmla="*/ 694213 h 2820641"/>
                <a:gd name="connsiteX13" fmla="*/ 761894 w 1831230"/>
                <a:gd name="connsiteY13" fmla="*/ 763447 h 2820641"/>
                <a:gd name="connsiteX14" fmla="*/ 763593 w 1831230"/>
                <a:gd name="connsiteY14" fmla="*/ 766390 h 2820641"/>
                <a:gd name="connsiteX15" fmla="*/ 803432 w 1831230"/>
                <a:gd name="connsiteY15" fmla="*/ 697069 h 2820641"/>
                <a:gd name="connsiteX16" fmla="*/ 1008089 w 1831230"/>
                <a:gd name="connsiteY16" fmla="*/ 1050124 h 2820641"/>
                <a:gd name="connsiteX17" fmla="*/ 1831230 w 1831230"/>
                <a:gd name="connsiteY17" fmla="*/ 2470120 h 2820641"/>
                <a:gd name="connsiteX18" fmla="*/ 1628043 w 1831230"/>
                <a:gd name="connsiteY18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601288 w 1831230"/>
                <a:gd name="connsiteY6" fmla="*/ 1042253 h 2820641"/>
                <a:gd name="connsiteX7" fmla="*/ 390586 w 1831230"/>
                <a:gd name="connsiteY7" fmla="*/ 677306 h 2820641"/>
                <a:gd name="connsiteX8" fmla="*/ 0 w 1831230"/>
                <a:gd name="connsiteY8" fmla="*/ 793 h 2820641"/>
                <a:gd name="connsiteX9" fmla="*/ 399356 w 1831230"/>
                <a:gd name="connsiteY9" fmla="*/ 0 h 2820641"/>
                <a:gd name="connsiteX10" fmla="*/ 590416 w 1831230"/>
                <a:gd name="connsiteY10" fmla="*/ 329597 h 2820641"/>
                <a:gd name="connsiteX11" fmla="*/ 801776 w 1831230"/>
                <a:gd name="connsiteY11" fmla="*/ 694213 h 2820641"/>
                <a:gd name="connsiteX12" fmla="*/ 761894 w 1831230"/>
                <a:gd name="connsiteY12" fmla="*/ 763447 h 2820641"/>
                <a:gd name="connsiteX13" fmla="*/ 763593 w 1831230"/>
                <a:gd name="connsiteY13" fmla="*/ 766390 h 2820641"/>
                <a:gd name="connsiteX14" fmla="*/ 803432 w 1831230"/>
                <a:gd name="connsiteY14" fmla="*/ 697069 h 2820641"/>
                <a:gd name="connsiteX15" fmla="*/ 1008089 w 1831230"/>
                <a:gd name="connsiteY15" fmla="*/ 1050124 h 2820641"/>
                <a:gd name="connsiteX16" fmla="*/ 1831230 w 1831230"/>
                <a:gd name="connsiteY16" fmla="*/ 2470120 h 2820641"/>
                <a:gd name="connsiteX17" fmla="*/ 1628043 w 1831230"/>
                <a:gd name="connsiteY17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601288 w 1831230"/>
                <a:gd name="connsiteY6" fmla="*/ 1042253 h 2820641"/>
                <a:gd name="connsiteX7" fmla="*/ 390586 w 1831230"/>
                <a:gd name="connsiteY7" fmla="*/ 677306 h 2820641"/>
                <a:gd name="connsiteX8" fmla="*/ 0 w 1831230"/>
                <a:gd name="connsiteY8" fmla="*/ 793 h 2820641"/>
                <a:gd name="connsiteX9" fmla="*/ 399356 w 1831230"/>
                <a:gd name="connsiteY9" fmla="*/ 0 h 2820641"/>
                <a:gd name="connsiteX10" fmla="*/ 590416 w 1831230"/>
                <a:gd name="connsiteY10" fmla="*/ 329597 h 2820641"/>
                <a:gd name="connsiteX11" fmla="*/ 801776 w 1831230"/>
                <a:gd name="connsiteY11" fmla="*/ 694213 h 2820641"/>
                <a:gd name="connsiteX12" fmla="*/ 761894 w 1831230"/>
                <a:gd name="connsiteY12" fmla="*/ 763447 h 2820641"/>
                <a:gd name="connsiteX13" fmla="*/ 763593 w 1831230"/>
                <a:gd name="connsiteY13" fmla="*/ 766390 h 2820641"/>
                <a:gd name="connsiteX14" fmla="*/ 1008089 w 1831230"/>
                <a:gd name="connsiteY14" fmla="*/ 1050124 h 2820641"/>
                <a:gd name="connsiteX15" fmla="*/ 1831230 w 1831230"/>
                <a:gd name="connsiteY15" fmla="*/ 2470120 h 2820641"/>
                <a:gd name="connsiteX16" fmla="*/ 1628043 w 1831230"/>
                <a:gd name="connsiteY16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601288 w 1831230"/>
                <a:gd name="connsiteY6" fmla="*/ 1042253 h 2820641"/>
                <a:gd name="connsiteX7" fmla="*/ 390586 w 1831230"/>
                <a:gd name="connsiteY7" fmla="*/ 677306 h 2820641"/>
                <a:gd name="connsiteX8" fmla="*/ 0 w 1831230"/>
                <a:gd name="connsiteY8" fmla="*/ 793 h 2820641"/>
                <a:gd name="connsiteX9" fmla="*/ 399356 w 1831230"/>
                <a:gd name="connsiteY9" fmla="*/ 0 h 2820641"/>
                <a:gd name="connsiteX10" fmla="*/ 590416 w 1831230"/>
                <a:gd name="connsiteY10" fmla="*/ 329597 h 2820641"/>
                <a:gd name="connsiteX11" fmla="*/ 761894 w 1831230"/>
                <a:gd name="connsiteY11" fmla="*/ 763447 h 2820641"/>
                <a:gd name="connsiteX12" fmla="*/ 763593 w 1831230"/>
                <a:gd name="connsiteY12" fmla="*/ 766390 h 2820641"/>
                <a:gd name="connsiteX13" fmla="*/ 1008089 w 1831230"/>
                <a:gd name="connsiteY13" fmla="*/ 1050124 h 2820641"/>
                <a:gd name="connsiteX14" fmla="*/ 1831230 w 1831230"/>
                <a:gd name="connsiteY14" fmla="*/ 2470120 h 2820641"/>
                <a:gd name="connsiteX15" fmla="*/ 1628043 w 1831230"/>
                <a:gd name="connsiteY15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601288 w 1831230"/>
                <a:gd name="connsiteY6" fmla="*/ 1042253 h 2820641"/>
                <a:gd name="connsiteX7" fmla="*/ 390586 w 1831230"/>
                <a:gd name="connsiteY7" fmla="*/ 677306 h 2820641"/>
                <a:gd name="connsiteX8" fmla="*/ 0 w 1831230"/>
                <a:gd name="connsiteY8" fmla="*/ 793 h 2820641"/>
                <a:gd name="connsiteX9" fmla="*/ 399356 w 1831230"/>
                <a:gd name="connsiteY9" fmla="*/ 0 h 2820641"/>
                <a:gd name="connsiteX10" fmla="*/ 590416 w 1831230"/>
                <a:gd name="connsiteY10" fmla="*/ 329597 h 2820641"/>
                <a:gd name="connsiteX11" fmla="*/ 761894 w 1831230"/>
                <a:gd name="connsiteY11" fmla="*/ 763447 h 2820641"/>
                <a:gd name="connsiteX12" fmla="*/ 1008089 w 1831230"/>
                <a:gd name="connsiteY12" fmla="*/ 1050124 h 2820641"/>
                <a:gd name="connsiteX13" fmla="*/ 1831230 w 1831230"/>
                <a:gd name="connsiteY13" fmla="*/ 2470120 h 2820641"/>
                <a:gd name="connsiteX14" fmla="*/ 1628043 w 1831230"/>
                <a:gd name="connsiteY14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601288 w 1831230"/>
                <a:gd name="connsiteY6" fmla="*/ 1042253 h 2820641"/>
                <a:gd name="connsiteX7" fmla="*/ 390586 w 1831230"/>
                <a:gd name="connsiteY7" fmla="*/ 677306 h 2820641"/>
                <a:gd name="connsiteX8" fmla="*/ 0 w 1831230"/>
                <a:gd name="connsiteY8" fmla="*/ 793 h 2820641"/>
                <a:gd name="connsiteX9" fmla="*/ 399356 w 1831230"/>
                <a:gd name="connsiteY9" fmla="*/ 0 h 2820641"/>
                <a:gd name="connsiteX10" fmla="*/ 590416 w 1831230"/>
                <a:gd name="connsiteY10" fmla="*/ 329597 h 2820641"/>
                <a:gd name="connsiteX11" fmla="*/ 761894 w 1831230"/>
                <a:gd name="connsiteY11" fmla="*/ 763447 h 2820641"/>
                <a:gd name="connsiteX12" fmla="*/ 1831230 w 1831230"/>
                <a:gd name="connsiteY12" fmla="*/ 2470120 h 2820641"/>
                <a:gd name="connsiteX13" fmla="*/ 1628043 w 1831230"/>
                <a:gd name="connsiteY13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601288 w 1831230"/>
                <a:gd name="connsiteY6" fmla="*/ 1042253 h 2820641"/>
                <a:gd name="connsiteX7" fmla="*/ 390586 w 1831230"/>
                <a:gd name="connsiteY7" fmla="*/ 677306 h 2820641"/>
                <a:gd name="connsiteX8" fmla="*/ 0 w 1831230"/>
                <a:gd name="connsiteY8" fmla="*/ 793 h 2820641"/>
                <a:gd name="connsiteX9" fmla="*/ 399356 w 1831230"/>
                <a:gd name="connsiteY9" fmla="*/ 0 h 2820641"/>
                <a:gd name="connsiteX10" fmla="*/ 590416 w 1831230"/>
                <a:gd name="connsiteY10" fmla="*/ 329597 h 2820641"/>
                <a:gd name="connsiteX11" fmla="*/ 1831230 w 1831230"/>
                <a:gd name="connsiteY11" fmla="*/ 2470120 h 2820641"/>
                <a:gd name="connsiteX12" fmla="*/ 1628043 w 1831230"/>
                <a:gd name="connsiteY12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601288 w 1831230"/>
                <a:gd name="connsiteY6" fmla="*/ 1042253 h 2820641"/>
                <a:gd name="connsiteX7" fmla="*/ 390586 w 1831230"/>
                <a:gd name="connsiteY7" fmla="*/ 677306 h 2820641"/>
                <a:gd name="connsiteX8" fmla="*/ 0 w 1831230"/>
                <a:gd name="connsiteY8" fmla="*/ 793 h 2820641"/>
                <a:gd name="connsiteX9" fmla="*/ 399356 w 1831230"/>
                <a:gd name="connsiteY9" fmla="*/ 0 h 2820641"/>
                <a:gd name="connsiteX10" fmla="*/ 1831230 w 1831230"/>
                <a:gd name="connsiteY10" fmla="*/ 2470120 h 2820641"/>
                <a:gd name="connsiteX11" fmla="*/ 1628043 w 1831230"/>
                <a:gd name="connsiteY11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601288 w 1831230"/>
                <a:gd name="connsiteY6" fmla="*/ 1042253 h 2820641"/>
                <a:gd name="connsiteX7" fmla="*/ 0 w 1831230"/>
                <a:gd name="connsiteY7" fmla="*/ 793 h 2820641"/>
                <a:gd name="connsiteX8" fmla="*/ 399356 w 1831230"/>
                <a:gd name="connsiteY8" fmla="*/ 0 h 2820641"/>
                <a:gd name="connsiteX9" fmla="*/ 1831230 w 1831230"/>
                <a:gd name="connsiteY9" fmla="*/ 2470120 h 2820641"/>
                <a:gd name="connsiteX10" fmla="*/ 1628043 w 1831230"/>
                <a:gd name="connsiteY10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0 w 1831230"/>
                <a:gd name="connsiteY6" fmla="*/ 793 h 2820641"/>
                <a:gd name="connsiteX7" fmla="*/ 399356 w 1831230"/>
                <a:gd name="connsiteY7" fmla="*/ 0 h 2820641"/>
                <a:gd name="connsiteX8" fmla="*/ 1831230 w 1831230"/>
                <a:gd name="connsiteY8" fmla="*/ 2470120 h 2820641"/>
                <a:gd name="connsiteX9" fmla="*/ 1628043 w 1831230"/>
                <a:gd name="connsiteY9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603175 w 1831230"/>
                <a:gd name="connsiteY4" fmla="*/ 1045520 h 2820641"/>
                <a:gd name="connsiteX5" fmla="*/ 0 w 1831230"/>
                <a:gd name="connsiteY5" fmla="*/ 793 h 2820641"/>
                <a:gd name="connsiteX6" fmla="*/ 399356 w 1831230"/>
                <a:gd name="connsiteY6" fmla="*/ 0 h 2820641"/>
                <a:gd name="connsiteX7" fmla="*/ 1831230 w 1831230"/>
                <a:gd name="connsiteY7" fmla="*/ 2470120 h 2820641"/>
                <a:gd name="connsiteX8" fmla="*/ 1628043 w 1831230"/>
                <a:gd name="connsiteY8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67546 w 1831230"/>
                <a:gd name="connsiteY3" fmla="*/ 1795356 h 2820641"/>
                <a:gd name="connsiteX4" fmla="*/ 603175 w 1831230"/>
                <a:gd name="connsiteY4" fmla="*/ 1045520 h 2820641"/>
                <a:gd name="connsiteX5" fmla="*/ 0 w 1831230"/>
                <a:gd name="connsiteY5" fmla="*/ 793 h 2820641"/>
                <a:gd name="connsiteX6" fmla="*/ 399356 w 1831230"/>
                <a:gd name="connsiteY6" fmla="*/ 0 h 2820641"/>
                <a:gd name="connsiteX7" fmla="*/ 1831230 w 1831230"/>
                <a:gd name="connsiteY7" fmla="*/ 2470120 h 2820641"/>
                <a:gd name="connsiteX8" fmla="*/ 1628043 w 1831230"/>
                <a:gd name="connsiteY8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603175 w 1831230"/>
                <a:gd name="connsiteY3" fmla="*/ 1045520 h 2820641"/>
                <a:gd name="connsiteX4" fmla="*/ 0 w 1831230"/>
                <a:gd name="connsiteY4" fmla="*/ 793 h 2820641"/>
                <a:gd name="connsiteX5" fmla="*/ 399356 w 1831230"/>
                <a:gd name="connsiteY5" fmla="*/ 0 h 2820641"/>
                <a:gd name="connsiteX6" fmla="*/ 1831230 w 1831230"/>
                <a:gd name="connsiteY6" fmla="*/ 2470120 h 2820641"/>
                <a:gd name="connsiteX7" fmla="*/ 1628043 w 1831230"/>
                <a:gd name="connsiteY7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0 w 1831230"/>
                <a:gd name="connsiteY3" fmla="*/ 793 h 2820641"/>
                <a:gd name="connsiteX4" fmla="*/ 399356 w 1831230"/>
                <a:gd name="connsiteY4" fmla="*/ 0 h 2820641"/>
                <a:gd name="connsiteX5" fmla="*/ 1831230 w 1831230"/>
                <a:gd name="connsiteY5" fmla="*/ 2470120 h 2820641"/>
                <a:gd name="connsiteX6" fmla="*/ 1628043 w 1831230"/>
                <a:gd name="connsiteY6" fmla="*/ 2820641 h 2820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31230" h="2820641">
                  <a:moveTo>
                    <a:pt x="1628043" y="2820641"/>
                  </a:moveTo>
                  <a:lnTo>
                    <a:pt x="1622713" y="2811410"/>
                  </a:lnTo>
                  <a:lnTo>
                    <a:pt x="1625382" y="2811410"/>
                  </a:lnTo>
                  <a:lnTo>
                    <a:pt x="0" y="793"/>
                  </a:lnTo>
                  <a:lnTo>
                    <a:pt x="399356" y="0"/>
                  </a:lnTo>
                  <a:lnTo>
                    <a:pt x="1831230" y="2470120"/>
                  </a:lnTo>
                  <a:lnTo>
                    <a:pt x="1628043" y="2820641"/>
                  </a:lnTo>
                  <a:close/>
                </a:path>
              </a:pathLst>
            </a:custGeom>
            <a:solidFill>
              <a:srgbClr val="CC00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0" name="フリーフォーム: 図形 399">
              <a:extLst>
                <a:ext uri="{FF2B5EF4-FFF2-40B4-BE49-F238E27FC236}">
                  <a16:creationId xmlns:a16="http://schemas.microsoft.com/office/drawing/2014/main" id="{DF0FF6AA-F857-FE25-5278-2F74F3911431}"/>
                </a:ext>
              </a:extLst>
            </p:cNvPr>
            <p:cNvSpPr/>
            <p:nvPr/>
          </p:nvSpPr>
          <p:spPr bwMode="auto">
            <a:xfrm rot="10800000">
              <a:off x="5656627" y="2505118"/>
              <a:ext cx="2052174" cy="2810608"/>
            </a:xfrm>
            <a:custGeom>
              <a:avLst/>
              <a:gdLst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1022430 w 2052174"/>
                <a:gd name="connsiteY2" fmla="*/ 1767412 h 2810608"/>
                <a:gd name="connsiteX3" fmla="*/ 1115669 w 2052174"/>
                <a:gd name="connsiteY3" fmla="*/ 1605552 h 2810608"/>
                <a:gd name="connsiteX4" fmla="*/ 1113673 w 2052174"/>
                <a:gd name="connsiteY4" fmla="*/ 1602093 h 2810608"/>
                <a:gd name="connsiteX5" fmla="*/ 1020538 w 2052174"/>
                <a:gd name="connsiteY5" fmla="*/ 1764150 h 2810608"/>
                <a:gd name="connsiteX6" fmla="*/ 816695 w 2052174"/>
                <a:gd name="connsiteY6" fmla="*/ 1412695 h 2810608"/>
                <a:gd name="connsiteX7" fmla="*/ 581636 w 2052174"/>
                <a:gd name="connsiteY7" fmla="*/ 1007422 h 2810608"/>
                <a:gd name="connsiteX8" fmla="*/ 0 w 2052174"/>
                <a:gd name="connsiteY8" fmla="*/ 0 h 2810608"/>
                <a:gd name="connsiteX9" fmla="*/ 1635602 w 2052174"/>
                <a:gd name="connsiteY9" fmla="*/ 0 h 2810608"/>
                <a:gd name="connsiteX10" fmla="*/ 1431720 w 2052174"/>
                <a:gd name="connsiteY10" fmla="*/ 351718 h 2810608"/>
                <a:gd name="connsiteX11" fmla="*/ 622894 w 2052174"/>
                <a:gd name="connsiteY11" fmla="*/ 351718 h 2810608"/>
                <a:gd name="connsiteX12" fmla="*/ 831865 w 2052174"/>
                <a:gd name="connsiteY12" fmla="*/ 712010 h 2810608"/>
                <a:gd name="connsiteX13" fmla="*/ 835471 w 2052174"/>
                <a:gd name="connsiteY13" fmla="*/ 712003 h 2810608"/>
                <a:gd name="connsiteX14" fmla="*/ 1029225 w 2052174"/>
                <a:gd name="connsiteY14" fmla="*/ 1046061 h 2810608"/>
                <a:gd name="connsiteX15" fmla="*/ 1232153 w 2052174"/>
                <a:gd name="connsiteY15" fmla="*/ 1395937 h 2810608"/>
                <a:gd name="connsiteX16" fmla="*/ 1189326 w 2052174"/>
                <a:gd name="connsiteY16" fmla="*/ 1470457 h 2810608"/>
                <a:gd name="connsiteX17" fmla="*/ 1191411 w 2052174"/>
                <a:gd name="connsiteY17" fmla="*/ 1474068 h 2810608"/>
                <a:gd name="connsiteX18" fmla="*/ 1234293 w 2052174"/>
                <a:gd name="connsiteY18" fmla="*/ 1399626 h 2810608"/>
                <a:gd name="connsiteX19" fmla="*/ 1445227 w 2052174"/>
                <a:gd name="connsiteY19" fmla="*/ 1763306 h 2810608"/>
                <a:gd name="connsiteX20" fmla="*/ 2052174 w 2052174"/>
                <a:gd name="connsiteY20" fmla="*/ 2809765 h 2810608"/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1022430 w 2052174"/>
                <a:gd name="connsiteY2" fmla="*/ 1767412 h 2810608"/>
                <a:gd name="connsiteX3" fmla="*/ 1115669 w 2052174"/>
                <a:gd name="connsiteY3" fmla="*/ 1605552 h 2810608"/>
                <a:gd name="connsiteX4" fmla="*/ 1113673 w 2052174"/>
                <a:gd name="connsiteY4" fmla="*/ 1602093 h 2810608"/>
                <a:gd name="connsiteX5" fmla="*/ 1020538 w 2052174"/>
                <a:gd name="connsiteY5" fmla="*/ 1764150 h 2810608"/>
                <a:gd name="connsiteX6" fmla="*/ 816695 w 2052174"/>
                <a:gd name="connsiteY6" fmla="*/ 1412695 h 2810608"/>
                <a:gd name="connsiteX7" fmla="*/ 581636 w 2052174"/>
                <a:gd name="connsiteY7" fmla="*/ 1007422 h 2810608"/>
                <a:gd name="connsiteX8" fmla="*/ 0 w 2052174"/>
                <a:gd name="connsiteY8" fmla="*/ 0 h 2810608"/>
                <a:gd name="connsiteX9" fmla="*/ 1635602 w 2052174"/>
                <a:gd name="connsiteY9" fmla="*/ 0 h 2810608"/>
                <a:gd name="connsiteX10" fmla="*/ 1431720 w 2052174"/>
                <a:gd name="connsiteY10" fmla="*/ 351718 h 2810608"/>
                <a:gd name="connsiteX11" fmla="*/ 622894 w 2052174"/>
                <a:gd name="connsiteY11" fmla="*/ 351718 h 2810608"/>
                <a:gd name="connsiteX12" fmla="*/ 831865 w 2052174"/>
                <a:gd name="connsiteY12" fmla="*/ 712010 h 2810608"/>
                <a:gd name="connsiteX13" fmla="*/ 835471 w 2052174"/>
                <a:gd name="connsiteY13" fmla="*/ 712003 h 2810608"/>
                <a:gd name="connsiteX14" fmla="*/ 1029225 w 2052174"/>
                <a:gd name="connsiteY14" fmla="*/ 1046061 h 2810608"/>
                <a:gd name="connsiteX15" fmla="*/ 1232153 w 2052174"/>
                <a:gd name="connsiteY15" fmla="*/ 1395937 h 2810608"/>
                <a:gd name="connsiteX16" fmla="*/ 1189326 w 2052174"/>
                <a:gd name="connsiteY16" fmla="*/ 1470457 h 2810608"/>
                <a:gd name="connsiteX17" fmla="*/ 1191411 w 2052174"/>
                <a:gd name="connsiteY17" fmla="*/ 1474068 h 2810608"/>
                <a:gd name="connsiteX18" fmla="*/ 1445227 w 2052174"/>
                <a:gd name="connsiteY18" fmla="*/ 1763306 h 2810608"/>
                <a:gd name="connsiteX19" fmla="*/ 2052174 w 2052174"/>
                <a:gd name="connsiteY19" fmla="*/ 2809765 h 2810608"/>
                <a:gd name="connsiteX20" fmla="*/ 1627484 w 2052174"/>
                <a:gd name="connsiteY20" fmla="*/ 2810608 h 2810608"/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1022430 w 2052174"/>
                <a:gd name="connsiteY2" fmla="*/ 1767412 h 2810608"/>
                <a:gd name="connsiteX3" fmla="*/ 1115669 w 2052174"/>
                <a:gd name="connsiteY3" fmla="*/ 1605552 h 2810608"/>
                <a:gd name="connsiteX4" fmla="*/ 1113673 w 2052174"/>
                <a:gd name="connsiteY4" fmla="*/ 1602093 h 2810608"/>
                <a:gd name="connsiteX5" fmla="*/ 1020538 w 2052174"/>
                <a:gd name="connsiteY5" fmla="*/ 1764150 h 2810608"/>
                <a:gd name="connsiteX6" fmla="*/ 816695 w 2052174"/>
                <a:gd name="connsiteY6" fmla="*/ 1412695 h 2810608"/>
                <a:gd name="connsiteX7" fmla="*/ 581636 w 2052174"/>
                <a:gd name="connsiteY7" fmla="*/ 1007422 h 2810608"/>
                <a:gd name="connsiteX8" fmla="*/ 0 w 2052174"/>
                <a:gd name="connsiteY8" fmla="*/ 0 h 2810608"/>
                <a:gd name="connsiteX9" fmla="*/ 1635602 w 2052174"/>
                <a:gd name="connsiteY9" fmla="*/ 0 h 2810608"/>
                <a:gd name="connsiteX10" fmla="*/ 1431720 w 2052174"/>
                <a:gd name="connsiteY10" fmla="*/ 351718 h 2810608"/>
                <a:gd name="connsiteX11" fmla="*/ 622894 w 2052174"/>
                <a:gd name="connsiteY11" fmla="*/ 351718 h 2810608"/>
                <a:gd name="connsiteX12" fmla="*/ 831865 w 2052174"/>
                <a:gd name="connsiteY12" fmla="*/ 712010 h 2810608"/>
                <a:gd name="connsiteX13" fmla="*/ 835471 w 2052174"/>
                <a:gd name="connsiteY13" fmla="*/ 712003 h 2810608"/>
                <a:gd name="connsiteX14" fmla="*/ 1029225 w 2052174"/>
                <a:gd name="connsiteY14" fmla="*/ 1046061 h 2810608"/>
                <a:gd name="connsiteX15" fmla="*/ 1232153 w 2052174"/>
                <a:gd name="connsiteY15" fmla="*/ 1395937 h 2810608"/>
                <a:gd name="connsiteX16" fmla="*/ 1189326 w 2052174"/>
                <a:gd name="connsiteY16" fmla="*/ 1470457 h 2810608"/>
                <a:gd name="connsiteX17" fmla="*/ 1445227 w 2052174"/>
                <a:gd name="connsiteY17" fmla="*/ 1763306 h 2810608"/>
                <a:gd name="connsiteX18" fmla="*/ 2052174 w 2052174"/>
                <a:gd name="connsiteY18" fmla="*/ 2809765 h 2810608"/>
                <a:gd name="connsiteX19" fmla="*/ 1627484 w 2052174"/>
                <a:gd name="connsiteY19" fmla="*/ 2810608 h 2810608"/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1022430 w 2052174"/>
                <a:gd name="connsiteY2" fmla="*/ 1767412 h 2810608"/>
                <a:gd name="connsiteX3" fmla="*/ 1115669 w 2052174"/>
                <a:gd name="connsiteY3" fmla="*/ 1605552 h 2810608"/>
                <a:gd name="connsiteX4" fmla="*/ 1113673 w 2052174"/>
                <a:gd name="connsiteY4" fmla="*/ 1602093 h 2810608"/>
                <a:gd name="connsiteX5" fmla="*/ 1020538 w 2052174"/>
                <a:gd name="connsiteY5" fmla="*/ 1764150 h 2810608"/>
                <a:gd name="connsiteX6" fmla="*/ 816695 w 2052174"/>
                <a:gd name="connsiteY6" fmla="*/ 1412695 h 2810608"/>
                <a:gd name="connsiteX7" fmla="*/ 581636 w 2052174"/>
                <a:gd name="connsiteY7" fmla="*/ 1007422 h 2810608"/>
                <a:gd name="connsiteX8" fmla="*/ 0 w 2052174"/>
                <a:gd name="connsiteY8" fmla="*/ 0 h 2810608"/>
                <a:gd name="connsiteX9" fmla="*/ 1635602 w 2052174"/>
                <a:gd name="connsiteY9" fmla="*/ 0 h 2810608"/>
                <a:gd name="connsiteX10" fmla="*/ 1431720 w 2052174"/>
                <a:gd name="connsiteY10" fmla="*/ 351718 h 2810608"/>
                <a:gd name="connsiteX11" fmla="*/ 622894 w 2052174"/>
                <a:gd name="connsiteY11" fmla="*/ 351718 h 2810608"/>
                <a:gd name="connsiteX12" fmla="*/ 831865 w 2052174"/>
                <a:gd name="connsiteY12" fmla="*/ 712010 h 2810608"/>
                <a:gd name="connsiteX13" fmla="*/ 835471 w 2052174"/>
                <a:gd name="connsiteY13" fmla="*/ 712003 h 2810608"/>
                <a:gd name="connsiteX14" fmla="*/ 1029225 w 2052174"/>
                <a:gd name="connsiteY14" fmla="*/ 1046061 h 2810608"/>
                <a:gd name="connsiteX15" fmla="*/ 1189326 w 2052174"/>
                <a:gd name="connsiteY15" fmla="*/ 1470457 h 2810608"/>
                <a:gd name="connsiteX16" fmla="*/ 1445227 w 2052174"/>
                <a:gd name="connsiteY16" fmla="*/ 1763306 h 2810608"/>
                <a:gd name="connsiteX17" fmla="*/ 2052174 w 2052174"/>
                <a:gd name="connsiteY17" fmla="*/ 2809765 h 2810608"/>
                <a:gd name="connsiteX18" fmla="*/ 1627484 w 2052174"/>
                <a:gd name="connsiteY18" fmla="*/ 2810608 h 2810608"/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1022430 w 2052174"/>
                <a:gd name="connsiteY2" fmla="*/ 1767412 h 2810608"/>
                <a:gd name="connsiteX3" fmla="*/ 1115669 w 2052174"/>
                <a:gd name="connsiteY3" fmla="*/ 1605552 h 2810608"/>
                <a:gd name="connsiteX4" fmla="*/ 1113673 w 2052174"/>
                <a:gd name="connsiteY4" fmla="*/ 1602093 h 2810608"/>
                <a:gd name="connsiteX5" fmla="*/ 1020538 w 2052174"/>
                <a:gd name="connsiteY5" fmla="*/ 1764150 h 2810608"/>
                <a:gd name="connsiteX6" fmla="*/ 816695 w 2052174"/>
                <a:gd name="connsiteY6" fmla="*/ 1412695 h 2810608"/>
                <a:gd name="connsiteX7" fmla="*/ 581636 w 2052174"/>
                <a:gd name="connsiteY7" fmla="*/ 1007422 h 2810608"/>
                <a:gd name="connsiteX8" fmla="*/ 0 w 2052174"/>
                <a:gd name="connsiteY8" fmla="*/ 0 h 2810608"/>
                <a:gd name="connsiteX9" fmla="*/ 1635602 w 2052174"/>
                <a:gd name="connsiteY9" fmla="*/ 0 h 2810608"/>
                <a:gd name="connsiteX10" fmla="*/ 1431720 w 2052174"/>
                <a:gd name="connsiteY10" fmla="*/ 351718 h 2810608"/>
                <a:gd name="connsiteX11" fmla="*/ 622894 w 2052174"/>
                <a:gd name="connsiteY11" fmla="*/ 351718 h 2810608"/>
                <a:gd name="connsiteX12" fmla="*/ 831865 w 2052174"/>
                <a:gd name="connsiteY12" fmla="*/ 712010 h 2810608"/>
                <a:gd name="connsiteX13" fmla="*/ 835471 w 2052174"/>
                <a:gd name="connsiteY13" fmla="*/ 712003 h 2810608"/>
                <a:gd name="connsiteX14" fmla="*/ 1029225 w 2052174"/>
                <a:gd name="connsiteY14" fmla="*/ 1046061 h 2810608"/>
                <a:gd name="connsiteX15" fmla="*/ 1445227 w 2052174"/>
                <a:gd name="connsiteY15" fmla="*/ 1763306 h 2810608"/>
                <a:gd name="connsiteX16" fmla="*/ 2052174 w 2052174"/>
                <a:gd name="connsiteY16" fmla="*/ 2809765 h 2810608"/>
                <a:gd name="connsiteX17" fmla="*/ 1627484 w 2052174"/>
                <a:gd name="connsiteY17" fmla="*/ 2810608 h 2810608"/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1022430 w 2052174"/>
                <a:gd name="connsiteY2" fmla="*/ 1767412 h 2810608"/>
                <a:gd name="connsiteX3" fmla="*/ 1115669 w 2052174"/>
                <a:gd name="connsiteY3" fmla="*/ 1605552 h 2810608"/>
                <a:gd name="connsiteX4" fmla="*/ 1020538 w 2052174"/>
                <a:gd name="connsiteY4" fmla="*/ 1764150 h 2810608"/>
                <a:gd name="connsiteX5" fmla="*/ 816695 w 2052174"/>
                <a:gd name="connsiteY5" fmla="*/ 1412695 h 2810608"/>
                <a:gd name="connsiteX6" fmla="*/ 581636 w 2052174"/>
                <a:gd name="connsiteY6" fmla="*/ 1007422 h 2810608"/>
                <a:gd name="connsiteX7" fmla="*/ 0 w 2052174"/>
                <a:gd name="connsiteY7" fmla="*/ 0 h 2810608"/>
                <a:gd name="connsiteX8" fmla="*/ 1635602 w 2052174"/>
                <a:gd name="connsiteY8" fmla="*/ 0 h 2810608"/>
                <a:gd name="connsiteX9" fmla="*/ 1431720 w 2052174"/>
                <a:gd name="connsiteY9" fmla="*/ 351718 h 2810608"/>
                <a:gd name="connsiteX10" fmla="*/ 622894 w 2052174"/>
                <a:gd name="connsiteY10" fmla="*/ 351718 h 2810608"/>
                <a:gd name="connsiteX11" fmla="*/ 831865 w 2052174"/>
                <a:gd name="connsiteY11" fmla="*/ 712010 h 2810608"/>
                <a:gd name="connsiteX12" fmla="*/ 835471 w 2052174"/>
                <a:gd name="connsiteY12" fmla="*/ 712003 h 2810608"/>
                <a:gd name="connsiteX13" fmla="*/ 1029225 w 2052174"/>
                <a:gd name="connsiteY13" fmla="*/ 1046061 h 2810608"/>
                <a:gd name="connsiteX14" fmla="*/ 1445227 w 2052174"/>
                <a:gd name="connsiteY14" fmla="*/ 1763306 h 2810608"/>
                <a:gd name="connsiteX15" fmla="*/ 2052174 w 2052174"/>
                <a:gd name="connsiteY15" fmla="*/ 2809765 h 2810608"/>
                <a:gd name="connsiteX16" fmla="*/ 1627484 w 2052174"/>
                <a:gd name="connsiteY16" fmla="*/ 2810608 h 2810608"/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1022430 w 2052174"/>
                <a:gd name="connsiteY2" fmla="*/ 1767412 h 2810608"/>
                <a:gd name="connsiteX3" fmla="*/ 1115669 w 2052174"/>
                <a:gd name="connsiteY3" fmla="*/ 1605552 h 2810608"/>
                <a:gd name="connsiteX4" fmla="*/ 816695 w 2052174"/>
                <a:gd name="connsiteY4" fmla="*/ 1412695 h 2810608"/>
                <a:gd name="connsiteX5" fmla="*/ 581636 w 2052174"/>
                <a:gd name="connsiteY5" fmla="*/ 1007422 h 2810608"/>
                <a:gd name="connsiteX6" fmla="*/ 0 w 2052174"/>
                <a:gd name="connsiteY6" fmla="*/ 0 h 2810608"/>
                <a:gd name="connsiteX7" fmla="*/ 1635602 w 2052174"/>
                <a:gd name="connsiteY7" fmla="*/ 0 h 2810608"/>
                <a:gd name="connsiteX8" fmla="*/ 1431720 w 2052174"/>
                <a:gd name="connsiteY8" fmla="*/ 351718 h 2810608"/>
                <a:gd name="connsiteX9" fmla="*/ 622894 w 2052174"/>
                <a:gd name="connsiteY9" fmla="*/ 351718 h 2810608"/>
                <a:gd name="connsiteX10" fmla="*/ 831865 w 2052174"/>
                <a:gd name="connsiteY10" fmla="*/ 712010 h 2810608"/>
                <a:gd name="connsiteX11" fmla="*/ 835471 w 2052174"/>
                <a:gd name="connsiteY11" fmla="*/ 712003 h 2810608"/>
                <a:gd name="connsiteX12" fmla="*/ 1029225 w 2052174"/>
                <a:gd name="connsiteY12" fmla="*/ 1046061 h 2810608"/>
                <a:gd name="connsiteX13" fmla="*/ 1445227 w 2052174"/>
                <a:gd name="connsiteY13" fmla="*/ 1763306 h 2810608"/>
                <a:gd name="connsiteX14" fmla="*/ 2052174 w 2052174"/>
                <a:gd name="connsiteY14" fmla="*/ 2809765 h 2810608"/>
                <a:gd name="connsiteX15" fmla="*/ 1627484 w 2052174"/>
                <a:gd name="connsiteY15" fmla="*/ 2810608 h 2810608"/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1022430 w 2052174"/>
                <a:gd name="connsiteY2" fmla="*/ 1767412 h 2810608"/>
                <a:gd name="connsiteX3" fmla="*/ 816695 w 2052174"/>
                <a:gd name="connsiteY3" fmla="*/ 1412695 h 2810608"/>
                <a:gd name="connsiteX4" fmla="*/ 581636 w 2052174"/>
                <a:gd name="connsiteY4" fmla="*/ 1007422 h 2810608"/>
                <a:gd name="connsiteX5" fmla="*/ 0 w 2052174"/>
                <a:gd name="connsiteY5" fmla="*/ 0 h 2810608"/>
                <a:gd name="connsiteX6" fmla="*/ 1635602 w 2052174"/>
                <a:gd name="connsiteY6" fmla="*/ 0 h 2810608"/>
                <a:gd name="connsiteX7" fmla="*/ 1431720 w 2052174"/>
                <a:gd name="connsiteY7" fmla="*/ 351718 h 2810608"/>
                <a:gd name="connsiteX8" fmla="*/ 622894 w 2052174"/>
                <a:gd name="connsiteY8" fmla="*/ 351718 h 2810608"/>
                <a:gd name="connsiteX9" fmla="*/ 831865 w 2052174"/>
                <a:gd name="connsiteY9" fmla="*/ 712010 h 2810608"/>
                <a:gd name="connsiteX10" fmla="*/ 835471 w 2052174"/>
                <a:gd name="connsiteY10" fmla="*/ 712003 h 2810608"/>
                <a:gd name="connsiteX11" fmla="*/ 1029225 w 2052174"/>
                <a:gd name="connsiteY11" fmla="*/ 1046061 h 2810608"/>
                <a:gd name="connsiteX12" fmla="*/ 1445227 w 2052174"/>
                <a:gd name="connsiteY12" fmla="*/ 1763306 h 2810608"/>
                <a:gd name="connsiteX13" fmla="*/ 2052174 w 2052174"/>
                <a:gd name="connsiteY13" fmla="*/ 2809765 h 2810608"/>
                <a:gd name="connsiteX14" fmla="*/ 1627484 w 2052174"/>
                <a:gd name="connsiteY14" fmla="*/ 2810608 h 2810608"/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816695 w 2052174"/>
                <a:gd name="connsiteY2" fmla="*/ 1412695 h 2810608"/>
                <a:gd name="connsiteX3" fmla="*/ 581636 w 2052174"/>
                <a:gd name="connsiteY3" fmla="*/ 1007422 h 2810608"/>
                <a:gd name="connsiteX4" fmla="*/ 0 w 2052174"/>
                <a:gd name="connsiteY4" fmla="*/ 0 h 2810608"/>
                <a:gd name="connsiteX5" fmla="*/ 1635602 w 2052174"/>
                <a:gd name="connsiteY5" fmla="*/ 0 h 2810608"/>
                <a:gd name="connsiteX6" fmla="*/ 1431720 w 2052174"/>
                <a:gd name="connsiteY6" fmla="*/ 351718 h 2810608"/>
                <a:gd name="connsiteX7" fmla="*/ 622894 w 2052174"/>
                <a:gd name="connsiteY7" fmla="*/ 351718 h 2810608"/>
                <a:gd name="connsiteX8" fmla="*/ 831865 w 2052174"/>
                <a:gd name="connsiteY8" fmla="*/ 712010 h 2810608"/>
                <a:gd name="connsiteX9" fmla="*/ 835471 w 2052174"/>
                <a:gd name="connsiteY9" fmla="*/ 712003 h 2810608"/>
                <a:gd name="connsiteX10" fmla="*/ 1029225 w 2052174"/>
                <a:gd name="connsiteY10" fmla="*/ 1046061 h 2810608"/>
                <a:gd name="connsiteX11" fmla="*/ 1445227 w 2052174"/>
                <a:gd name="connsiteY11" fmla="*/ 1763306 h 2810608"/>
                <a:gd name="connsiteX12" fmla="*/ 2052174 w 2052174"/>
                <a:gd name="connsiteY12" fmla="*/ 2809765 h 2810608"/>
                <a:gd name="connsiteX13" fmla="*/ 1627484 w 2052174"/>
                <a:gd name="connsiteY13" fmla="*/ 2810608 h 2810608"/>
                <a:gd name="connsiteX0" fmla="*/ 1627484 w 2052174"/>
                <a:gd name="connsiteY0" fmla="*/ 2810608 h 2810608"/>
                <a:gd name="connsiteX1" fmla="*/ 816695 w 2052174"/>
                <a:gd name="connsiteY1" fmla="*/ 1412695 h 2810608"/>
                <a:gd name="connsiteX2" fmla="*/ 581636 w 2052174"/>
                <a:gd name="connsiteY2" fmla="*/ 1007422 h 2810608"/>
                <a:gd name="connsiteX3" fmla="*/ 0 w 2052174"/>
                <a:gd name="connsiteY3" fmla="*/ 0 h 2810608"/>
                <a:gd name="connsiteX4" fmla="*/ 1635602 w 2052174"/>
                <a:gd name="connsiteY4" fmla="*/ 0 h 2810608"/>
                <a:gd name="connsiteX5" fmla="*/ 1431720 w 2052174"/>
                <a:gd name="connsiteY5" fmla="*/ 351718 h 2810608"/>
                <a:gd name="connsiteX6" fmla="*/ 622894 w 2052174"/>
                <a:gd name="connsiteY6" fmla="*/ 351718 h 2810608"/>
                <a:gd name="connsiteX7" fmla="*/ 831865 w 2052174"/>
                <a:gd name="connsiteY7" fmla="*/ 712010 h 2810608"/>
                <a:gd name="connsiteX8" fmla="*/ 835471 w 2052174"/>
                <a:gd name="connsiteY8" fmla="*/ 712003 h 2810608"/>
                <a:gd name="connsiteX9" fmla="*/ 1029225 w 2052174"/>
                <a:gd name="connsiteY9" fmla="*/ 1046061 h 2810608"/>
                <a:gd name="connsiteX10" fmla="*/ 1445227 w 2052174"/>
                <a:gd name="connsiteY10" fmla="*/ 1763306 h 2810608"/>
                <a:gd name="connsiteX11" fmla="*/ 2052174 w 2052174"/>
                <a:gd name="connsiteY11" fmla="*/ 2809765 h 2810608"/>
                <a:gd name="connsiteX12" fmla="*/ 1627484 w 2052174"/>
                <a:gd name="connsiteY12" fmla="*/ 2810608 h 2810608"/>
                <a:gd name="connsiteX0" fmla="*/ 1627484 w 2052174"/>
                <a:gd name="connsiteY0" fmla="*/ 2810608 h 2810608"/>
                <a:gd name="connsiteX1" fmla="*/ 816695 w 2052174"/>
                <a:gd name="connsiteY1" fmla="*/ 1412695 h 2810608"/>
                <a:gd name="connsiteX2" fmla="*/ 581636 w 2052174"/>
                <a:gd name="connsiteY2" fmla="*/ 1007422 h 2810608"/>
                <a:gd name="connsiteX3" fmla="*/ 0 w 2052174"/>
                <a:gd name="connsiteY3" fmla="*/ 0 h 2810608"/>
                <a:gd name="connsiteX4" fmla="*/ 1635602 w 2052174"/>
                <a:gd name="connsiteY4" fmla="*/ 0 h 2810608"/>
                <a:gd name="connsiteX5" fmla="*/ 1431720 w 2052174"/>
                <a:gd name="connsiteY5" fmla="*/ 351718 h 2810608"/>
                <a:gd name="connsiteX6" fmla="*/ 622894 w 2052174"/>
                <a:gd name="connsiteY6" fmla="*/ 351718 h 2810608"/>
                <a:gd name="connsiteX7" fmla="*/ 831865 w 2052174"/>
                <a:gd name="connsiteY7" fmla="*/ 712010 h 2810608"/>
                <a:gd name="connsiteX8" fmla="*/ 835471 w 2052174"/>
                <a:gd name="connsiteY8" fmla="*/ 712003 h 2810608"/>
                <a:gd name="connsiteX9" fmla="*/ 1029225 w 2052174"/>
                <a:gd name="connsiteY9" fmla="*/ 1046061 h 2810608"/>
                <a:gd name="connsiteX10" fmla="*/ 2052174 w 2052174"/>
                <a:gd name="connsiteY10" fmla="*/ 2809765 h 2810608"/>
                <a:gd name="connsiteX11" fmla="*/ 1627484 w 2052174"/>
                <a:gd name="connsiteY11" fmla="*/ 2810608 h 2810608"/>
                <a:gd name="connsiteX0" fmla="*/ 1627484 w 2052174"/>
                <a:gd name="connsiteY0" fmla="*/ 2810608 h 2810608"/>
                <a:gd name="connsiteX1" fmla="*/ 581636 w 2052174"/>
                <a:gd name="connsiteY1" fmla="*/ 1007422 h 2810608"/>
                <a:gd name="connsiteX2" fmla="*/ 0 w 2052174"/>
                <a:gd name="connsiteY2" fmla="*/ 0 h 2810608"/>
                <a:gd name="connsiteX3" fmla="*/ 1635602 w 2052174"/>
                <a:gd name="connsiteY3" fmla="*/ 0 h 2810608"/>
                <a:gd name="connsiteX4" fmla="*/ 1431720 w 2052174"/>
                <a:gd name="connsiteY4" fmla="*/ 351718 h 2810608"/>
                <a:gd name="connsiteX5" fmla="*/ 622894 w 2052174"/>
                <a:gd name="connsiteY5" fmla="*/ 351718 h 2810608"/>
                <a:gd name="connsiteX6" fmla="*/ 831865 w 2052174"/>
                <a:gd name="connsiteY6" fmla="*/ 712010 h 2810608"/>
                <a:gd name="connsiteX7" fmla="*/ 835471 w 2052174"/>
                <a:gd name="connsiteY7" fmla="*/ 712003 h 2810608"/>
                <a:gd name="connsiteX8" fmla="*/ 1029225 w 2052174"/>
                <a:gd name="connsiteY8" fmla="*/ 1046061 h 2810608"/>
                <a:gd name="connsiteX9" fmla="*/ 2052174 w 2052174"/>
                <a:gd name="connsiteY9" fmla="*/ 2809765 h 2810608"/>
                <a:gd name="connsiteX10" fmla="*/ 1627484 w 2052174"/>
                <a:gd name="connsiteY10" fmla="*/ 2810608 h 2810608"/>
                <a:gd name="connsiteX0" fmla="*/ 1627484 w 2052174"/>
                <a:gd name="connsiteY0" fmla="*/ 2810608 h 2810608"/>
                <a:gd name="connsiteX1" fmla="*/ 0 w 2052174"/>
                <a:gd name="connsiteY1" fmla="*/ 0 h 2810608"/>
                <a:gd name="connsiteX2" fmla="*/ 1635602 w 2052174"/>
                <a:gd name="connsiteY2" fmla="*/ 0 h 2810608"/>
                <a:gd name="connsiteX3" fmla="*/ 1431720 w 2052174"/>
                <a:gd name="connsiteY3" fmla="*/ 351718 h 2810608"/>
                <a:gd name="connsiteX4" fmla="*/ 622894 w 2052174"/>
                <a:gd name="connsiteY4" fmla="*/ 351718 h 2810608"/>
                <a:gd name="connsiteX5" fmla="*/ 831865 w 2052174"/>
                <a:gd name="connsiteY5" fmla="*/ 712010 h 2810608"/>
                <a:gd name="connsiteX6" fmla="*/ 835471 w 2052174"/>
                <a:gd name="connsiteY6" fmla="*/ 712003 h 2810608"/>
                <a:gd name="connsiteX7" fmla="*/ 1029225 w 2052174"/>
                <a:gd name="connsiteY7" fmla="*/ 1046061 h 2810608"/>
                <a:gd name="connsiteX8" fmla="*/ 2052174 w 2052174"/>
                <a:gd name="connsiteY8" fmla="*/ 2809765 h 2810608"/>
                <a:gd name="connsiteX9" fmla="*/ 1627484 w 2052174"/>
                <a:gd name="connsiteY9" fmla="*/ 2810608 h 2810608"/>
                <a:gd name="connsiteX0" fmla="*/ 1627484 w 2052174"/>
                <a:gd name="connsiteY0" fmla="*/ 2810608 h 2810608"/>
                <a:gd name="connsiteX1" fmla="*/ 0 w 2052174"/>
                <a:gd name="connsiteY1" fmla="*/ 0 h 2810608"/>
                <a:gd name="connsiteX2" fmla="*/ 1635602 w 2052174"/>
                <a:gd name="connsiteY2" fmla="*/ 0 h 2810608"/>
                <a:gd name="connsiteX3" fmla="*/ 1431720 w 2052174"/>
                <a:gd name="connsiteY3" fmla="*/ 351718 h 2810608"/>
                <a:gd name="connsiteX4" fmla="*/ 622894 w 2052174"/>
                <a:gd name="connsiteY4" fmla="*/ 351718 h 2810608"/>
                <a:gd name="connsiteX5" fmla="*/ 831865 w 2052174"/>
                <a:gd name="connsiteY5" fmla="*/ 712010 h 2810608"/>
                <a:gd name="connsiteX6" fmla="*/ 835471 w 2052174"/>
                <a:gd name="connsiteY6" fmla="*/ 712003 h 2810608"/>
                <a:gd name="connsiteX7" fmla="*/ 2052174 w 2052174"/>
                <a:gd name="connsiteY7" fmla="*/ 2809765 h 2810608"/>
                <a:gd name="connsiteX8" fmla="*/ 1627484 w 2052174"/>
                <a:gd name="connsiteY8" fmla="*/ 2810608 h 2810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52174" h="2810608">
                  <a:moveTo>
                    <a:pt x="1627484" y="2810608"/>
                  </a:moveTo>
                  <a:lnTo>
                    <a:pt x="0" y="0"/>
                  </a:lnTo>
                  <a:lnTo>
                    <a:pt x="1635602" y="0"/>
                  </a:lnTo>
                  <a:lnTo>
                    <a:pt x="1431720" y="351718"/>
                  </a:lnTo>
                  <a:lnTo>
                    <a:pt x="622894" y="351718"/>
                  </a:lnTo>
                  <a:lnTo>
                    <a:pt x="831865" y="712010"/>
                  </a:lnTo>
                  <a:lnTo>
                    <a:pt x="835471" y="712003"/>
                  </a:lnTo>
                  <a:lnTo>
                    <a:pt x="2052174" y="2809765"/>
                  </a:lnTo>
                  <a:lnTo>
                    <a:pt x="1627484" y="2810608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FB4F845F-E9A3-8DAD-8412-365FE5BD65DD}"/>
                </a:ext>
              </a:extLst>
            </p:cNvPr>
            <p:cNvSpPr/>
            <p:nvPr/>
          </p:nvSpPr>
          <p:spPr bwMode="auto">
            <a:xfrm rot="10800000">
              <a:off x="2711459" y="3559036"/>
              <a:ext cx="2946538" cy="1404974"/>
            </a:xfrm>
            <a:custGeom>
              <a:avLst/>
              <a:gdLst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1523373 w 2946538"/>
                <a:gd name="connsiteY5" fmla="*/ 354850 h 1404974"/>
                <a:gd name="connsiteX6" fmla="*/ 1124017 w 2946538"/>
                <a:gd name="connsiteY6" fmla="*/ 355643 h 1404974"/>
                <a:gd name="connsiteX7" fmla="*/ 1037654 w 2946538"/>
                <a:gd name="connsiteY7" fmla="*/ 206058 h 1404974"/>
                <a:gd name="connsiteX8" fmla="*/ 1032481 w 2946538"/>
                <a:gd name="connsiteY8" fmla="*/ 206058 h 1404974"/>
                <a:gd name="connsiteX9" fmla="*/ 1119245 w 2946538"/>
                <a:gd name="connsiteY9" fmla="*/ 355652 h 1404974"/>
                <a:gd name="connsiteX10" fmla="*/ 694556 w 2946538"/>
                <a:gd name="connsiteY10" fmla="*/ 356495 h 1404974"/>
                <a:gd name="connsiteX11" fmla="*/ 0 w 2946538"/>
                <a:gd name="connsiteY11" fmla="*/ 357874 h 1404974"/>
                <a:gd name="connsiteX12" fmla="*/ 205672 w 2946538"/>
                <a:gd name="connsiteY12" fmla="*/ 2 h 1404974"/>
                <a:gd name="connsiteX13" fmla="*/ 487789 w 2946538"/>
                <a:gd name="connsiteY13" fmla="*/ 1 h 1404974"/>
                <a:gd name="connsiteX14" fmla="*/ 912968 w 2946538"/>
                <a:gd name="connsiteY14" fmla="*/ 1 h 1404974"/>
                <a:gd name="connsiteX15" fmla="*/ 987348 w 2946538"/>
                <a:gd name="connsiteY15" fmla="*/ 128242 h 1404974"/>
                <a:gd name="connsiteX16" fmla="*/ 992727 w 2946538"/>
                <a:gd name="connsiteY16" fmla="*/ 128242 h 1404974"/>
                <a:gd name="connsiteX17" fmla="*/ 918687 w 2946538"/>
                <a:gd name="connsiteY17" fmla="*/ 1 h 1404974"/>
                <a:gd name="connsiteX18" fmla="*/ 1317675 w 2946538"/>
                <a:gd name="connsiteY18" fmla="*/ 1 h 1404974"/>
                <a:gd name="connsiteX19" fmla="*/ 2946538 w 2946538"/>
                <a:gd name="connsiteY19" fmla="*/ 0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1523373 w 2946538"/>
                <a:gd name="connsiteY5" fmla="*/ 354850 h 1404974"/>
                <a:gd name="connsiteX6" fmla="*/ 1124017 w 2946538"/>
                <a:gd name="connsiteY6" fmla="*/ 355643 h 1404974"/>
                <a:gd name="connsiteX7" fmla="*/ 1037654 w 2946538"/>
                <a:gd name="connsiteY7" fmla="*/ 206058 h 1404974"/>
                <a:gd name="connsiteX8" fmla="*/ 1032481 w 2946538"/>
                <a:gd name="connsiteY8" fmla="*/ 206058 h 1404974"/>
                <a:gd name="connsiteX9" fmla="*/ 1119245 w 2946538"/>
                <a:gd name="connsiteY9" fmla="*/ 355652 h 1404974"/>
                <a:gd name="connsiteX10" fmla="*/ 694556 w 2946538"/>
                <a:gd name="connsiteY10" fmla="*/ 356495 h 1404974"/>
                <a:gd name="connsiteX11" fmla="*/ 0 w 2946538"/>
                <a:gd name="connsiteY11" fmla="*/ 357874 h 1404974"/>
                <a:gd name="connsiteX12" fmla="*/ 205672 w 2946538"/>
                <a:gd name="connsiteY12" fmla="*/ 2 h 1404974"/>
                <a:gd name="connsiteX13" fmla="*/ 487789 w 2946538"/>
                <a:gd name="connsiteY13" fmla="*/ 1 h 1404974"/>
                <a:gd name="connsiteX14" fmla="*/ 912968 w 2946538"/>
                <a:gd name="connsiteY14" fmla="*/ 1 h 1404974"/>
                <a:gd name="connsiteX15" fmla="*/ 987348 w 2946538"/>
                <a:gd name="connsiteY15" fmla="*/ 128242 h 1404974"/>
                <a:gd name="connsiteX16" fmla="*/ 918687 w 2946538"/>
                <a:gd name="connsiteY16" fmla="*/ 1 h 1404974"/>
                <a:gd name="connsiteX17" fmla="*/ 1317675 w 2946538"/>
                <a:gd name="connsiteY17" fmla="*/ 1 h 1404974"/>
                <a:gd name="connsiteX18" fmla="*/ 2946538 w 2946538"/>
                <a:gd name="connsiteY18" fmla="*/ 0 h 1404974"/>
                <a:gd name="connsiteX19" fmla="*/ 2132106 w 2946538"/>
                <a:gd name="connsiteY19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1523373 w 2946538"/>
                <a:gd name="connsiteY5" fmla="*/ 354850 h 1404974"/>
                <a:gd name="connsiteX6" fmla="*/ 1124017 w 2946538"/>
                <a:gd name="connsiteY6" fmla="*/ 355643 h 1404974"/>
                <a:gd name="connsiteX7" fmla="*/ 1037654 w 2946538"/>
                <a:gd name="connsiteY7" fmla="*/ 206058 h 1404974"/>
                <a:gd name="connsiteX8" fmla="*/ 1032481 w 2946538"/>
                <a:gd name="connsiteY8" fmla="*/ 206058 h 1404974"/>
                <a:gd name="connsiteX9" fmla="*/ 1119245 w 2946538"/>
                <a:gd name="connsiteY9" fmla="*/ 355652 h 1404974"/>
                <a:gd name="connsiteX10" fmla="*/ 694556 w 2946538"/>
                <a:gd name="connsiteY10" fmla="*/ 356495 h 1404974"/>
                <a:gd name="connsiteX11" fmla="*/ 0 w 2946538"/>
                <a:gd name="connsiteY11" fmla="*/ 357874 h 1404974"/>
                <a:gd name="connsiteX12" fmla="*/ 205672 w 2946538"/>
                <a:gd name="connsiteY12" fmla="*/ 2 h 1404974"/>
                <a:gd name="connsiteX13" fmla="*/ 487789 w 2946538"/>
                <a:gd name="connsiteY13" fmla="*/ 1 h 1404974"/>
                <a:gd name="connsiteX14" fmla="*/ 912968 w 2946538"/>
                <a:gd name="connsiteY14" fmla="*/ 1 h 1404974"/>
                <a:gd name="connsiteX15" fmla="*/ 918687 w 2946538"/>
                <a:gd name="connsiteY15" fmla="*/ 1 h 1404974"/>
                <a:gd name="connsiteX16" fmla="*/ 1317675 w 2946538"/>
                <a:gd name="connsiteY16" fmla="*/ 1 h 1404974"/>
                <a:gd name="connsiteX17" fmla="*/ 2946538 w 2946538"/>
                <a:gd name="connsiteY17" fmla="*/ 0 h 1404974"/>
                <a:gd name="connsiteX18" fmla="*/ 2132106 w 2946538"/>
                <a:gd name="connsiteY18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1523373 w 2946538"/>
                <a:gd name="connsiteY5" fmla="*/ 354850 h 1404974"/>
                <a:gd name="connsiteX6" fmla="*/ 1124017 w 2946538"/>
                <a:gd name="connsiteY6" fmla="*/ 355643 h 1404974"/>
                <a:gd name="connsiteX7" fmla="*/ 1037654 w 2946538"/>
                <a:gd name="connsiteY7" fmla="*/ 206058 h 1404974"/>
                <a:gd name="connsiteX8" fmla="*/ 1032481 w 2946538"/>
                <a:gd name="connsiteY8" fmla="*/ 206058 h 1404974"/>
                <a:gd name="connsiteX9" fmla="*/ 694556 w 2946538"/>
                <a:gd name="connsiteY9" fmla="*/ 356495 h 1404974"/>
                <a:gd name="connsiteX10" fmla="*/ 0 w 2946538"/>
                <a:gd name="connsiteY10" fmla="*/ 357874 h 1404974"/>
                <a:gd name="connsiteX11" fmla="*/ 205672 w 2946538"/>
                <a:gd name="connsiteY11" fmla="*/ 2 h 1404974"/>
                <a:gd name="connsiteX12" fmla="*/ 487789 w 2946538"/>
                <a:gd name="connsiteY12" fmla="*/ 1 h 1404974"/>
                <a:gd name="connsiteX13" fmla="*/ 912968 w 2946538"/>
                <a:gd name="connsiteY13" fmla="*/ 1 h 1404974"/>
                <a:gd name="connsiteX14" fmla="*/ 918687 w 2946538"/>
                <a:gd name="connsiteY14" fmla="*/ 1 h 1404974"/>
                <a:gd name="connsiteX15" fmla="*/ 1317675 w 2946538"/>
                <a:gd name="connsiteY15" fmla="*/ 1 h 1404974"/>
                <a:gd name="connsiteX16" fmla="*/ 2946538 w 2946538"/>
                <a:gd name="connsiteY16" fmla="*/ 0 h 1404974"/>
                <a:gd name="connsiteX17" fmla="*/ 2132106 w 2946538"/>
                <a:gd name="connsiteY17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1523373 w 2946538"/>
                <a:gd name="connsiteY5" fmla="*/ 354850 h 1404974"/>
                <a:gd name="connsiteX6" fmla="*/ 1124017 w 2946538"/>
                <a:gd name="connsiteY6" fmla="*/ 355643 h 1404974"/>
                <a:gd name="connsiteX7" fmla="*/ 1037654 w 2946538"/>
                <a:gd name="connsiteY7" fmla="*/ 206058 h 1404974"/>
                <a:gd name="connsiteX8" fmla="*/ 694556 w 2946538"/>
                <a:gd name="connsiteY8" fmla="*/ 356495 h 1404974"/>
                <a:gd name="connsiteX9" fmla="*/ 0 w 2946538"/>
                <a:gd name="connsiteY9" fmla="*/ 357874 h 1404974"/>
                <a:gd name="connsiteX10" fmla="*/ 205672 w 2946538"/>
                <a:gd name="connsiteY10" fmla="*/ 2 h 1404974"/>
                <a:gd name="connsiteX11" fmla="*/ 487789 w 2946538"/>
                <a:gd name="connsiteY11" fmla="*/ 1 h 1404974"/>
                <a:gd name="connsiteX12" fmla="*/ 912968 w 2946538"/>
                <a:gd name="connsiteY12" fmla="*/ 1 h 1404974"/>
                <a:gd name="connsiteX13" fmla="*/ 918687 w 2946538"/>
                <a:gd name="connsiteY13" fmla="*/ 1 h 1404974"/>
                <a:gd name="connsiteX14" fmla="*/ 1317675 w 2946538"/>
                <a:gd name="connsiteY14" fmla="*/ 1 h 1404974"/>
                <a:gd name="connsiteX15" fmla="*/ 2946538 w 2946538"/>
                <a:gd name="connsiteY15" fmla="*/ 0 h 1404974"/>
                <a:gd name="connsiteX16" fmla="*/ 2132106 w 2946538"/>
                <a:gd name="connsiteY16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1523373 w 2946538"/>
                <a:gd name="connsiteY5" fmla="*/ 354850 h 1404974"/>
                <a:gd name="connsiteX6" fmla="*/ 1037654 w 2946538"/>
                <a:gd name="connsiteY6" fmla="*/ 206058 h 1404974"/>
                <a:gd name="connsiteX7" fmla="*/ 694556 w 2946538"/>
                <a:gd name="connsiteY7" fmla="*/ 356495 h 1404974"/>
                <a:gd name="connsiteX8" fmla="*/ 0 w 2946538"/>
                <a:gd name="connsiteY8" fmla="*/ 357874 h 1404974"/>
                <a:gd name="connsiteX9" fmla="*/ 205672 w 2946538"/>
                <a:gd name="connsiteY9" fmla="*/ 2 h 1404974"/>
                <a:gd name="connsiteX10" fmla="*/ 487789 w 2946538"/>
                <a:gd name="connsiteY10" fmla="*/ 1 h 1404974"/>
                <a:gd name="connsiteX11" fmla="*/ 912968 w 2946538"/>
                <a:gd name="connsiteY11" fmla="*/ 1 h 1404974"/>
                <a:gd name="connsiteX12" fmla="*/ 918687 w 2946538"/>
                <a:gd name="connsiteY12" fmla="*/ 1 h 1404974"/>
                <a:gd name="connsiteX13" fmla="*/ 1317675 w 2946538"/>
                <a:gd name="connsiteY13" fmla="*/ 1 h 1404974"/>
                <a:gd name="connsiteX14" fmla="*/ 2946538 w 2946538"/>
                <a:gd name="connsiteY14" fmla="*/ 0 h 1404974"/>
                <a:gd name="connsiteX15" fmla="*/ 2132106 w 2946538"/>
                <a:gd name="connsiteY15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1523373 w 2946538"/>
                <a:gd name="connsiteY5" fmla="*/ 354850 h 1404974"/>
                <a:gd name="connsiteX6" fmla="*/ 694556 w 2946538"/>
                <a:gd name="connsiteY6" fmla="*/ 356495 h 1404974"/>
                <a:gd name="connsiteX7" fmla="*/ 0 w 2946538"/>
                <a:gd name="connsiteY7" fmla="*/ 357874 h 1404974"/>
                <a:gd name="connsiteX8" fmla="*/ 205672 w 2946538"/>
                <a:gd name="connsiteY8" fmla="*/ 2 h 1404974"/>
                <a:gd name="connsiteX9" fmla="*/ 487789 w 2946538"/>
                <a:gd name="connsiteY9" fmla="*/ 1 h 1404974"/>
                <a:gd name="connsiteX10" fmla="*/ 912968 w 2946538"/>
                <a:gd name="connsiteY10" fmla="*/ 1 h 1404974"/>
                <a:gd name="connsiteX11" fmla="*/ 918687 w 2946538"/>
                <a:gd name="connsiteY11" fmla="*/ 1 h 1404974"/>
                <a:gd name="connsiteX12" fmla="*/ 1317675 w 2946538"/>
                <a:gd name="connsiteY12" fmla="*/ 1 h 1404974"/>
                <a:gd name="connsiteX13" fmla="*/ 2946538 w 2946538"/>
                <a:gd name="connsiteY13" fmla="*/ 0 h 1404974"/>
                <a:gd name="connsiteX14" fmla="*/ 2132106 w 2946538"/>
                <a:gd name="connsiteY14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1523373 w 2946538"/>
                <a:gd name="connsiteY5" fmla="*/ 354850 h 1404974"/>
                <a:gd name="connsiteX6" fmla="*/ 0 w 2946538"/>
                <a:gd name="connsiteY6" fmla="*/ 357874 h 1404974"/>
                <a:gd name="connsiteX7" fmla="*/ 205672 w 2946538"/>
                <a:gd name="connsiteY7" fmla="*/ 2 h 1404974"/>
                <a:gd name="connsiteX8" fmla="*/ 487789 w 2946538"/>
                <a:gd name="connsiteY8" fmla="*/ 1 h 1404974"/>
                <a:gd name="connsiteX9" fmla="*/ 912968 w 2946538"/>
                <a:gd name="connsiteY9" fmla="*/ 1 h 1404974"/>
                <a:gd name="connsiteX10" fmla="*/ 918687 w 2946538"/>
                <a:gd name="connsiteY10" fmla="*/ 1 h 1404974"/>
                <a:gd name="connsiteX11" fmla="*/ 1317675 w 2946538"/>
                <a:gd name="connsiteY11" fmla="*/ 1 h 1404974"/>
                <a:gd name="connsiteX12" fmla="*/ 2946538 w 2946538"/>
                <a:gd name="connsiteY12" fmla="*/ 0 h 1404974"/>
                <a:gd name="connsiteX13" fmla="*/ 2132106 w 2946538"/>
                <a:gd name="connsiteY13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0 w 2946538"/>
                <a:gd name="connsiteY5" fmla="*/ 357874 h 1404974"/>
                <a:gd name="connsiteX6" fmla="*/ 205672 w 2946538"/>
                <a:gd name="connsiteY6" fmla="*/ 2 h 1404974"/>
                <a:gd name="connsiteX7" fmla="*/ 487789 w 2946538"/>
                <a:gd name="connsiteY7" fmla="*/ 1 h 1404974"/>
                <a:gd name="connsiteX8" fmla="*/ 912968 w 2946538"/>
                <a:gd name="connsiteY8" fmla="*/ 1 h 1404974"/>
                <a:gd name="connsiteX9" fmla="*/ 918687 w 2946538"/>
                <a:gd name="connsiteY9" fmla="*/ 1 h 1404974"/>
                <a:gd name="connsiteX10" fmla="*/ 1317675 w 2946538"/>
                <a:gd name="connsiteY10" fmla="*/ 1 h 1404974"/>
                <a:gd name="connsiteX11" fmla="*/ 2946538 w 2946538"/>
                <a:gd name="connsiteY11" fmla="*/ 0 h 1404974"/>
                <a:gd name="connsiteX12" fmla="*/ 2132106 w 2946538"/>
                <a:gd name="connsiteY12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0 w 2946538"/>
                <a:gd name="connsiteY4" fmla="*/ 357874 h 1404974"/>
                <a:gd name="connsiteX5" fmla="*/ 205672 w 2946538"/>
                <a:gd name="connsiteY5" fmla="*/ 2 h 1404974"/>
                <a:gd name="connsiteX6" fmla="*/ 487789 w 2946538"/>
                <a:gd name="connsiteY6" fmla="*/ 1 h 1404974"/>
                <a:gd name="connsiteX7" fmla="*/ 912968 w 2946538"/>
                <a:gd name="connsiteY7" fmla="*/ 1 h 1404974"/>
                <a:gd name="connsiteX8" fmla="*/ 918687 w 2946538"/>
                <a:gd name="connsiteY8" fmla="*/ 1 h 1404974"/>
                <a:gd name="connsiteX9" fmla="*/ 1317675 w 2946538"/>
                <a:gd name="connsiteY9" fmla="*/ 1 h 1404974"/>
                <a:gd name="connsiteX10" fmla="*/ 2946538 w 2946538"/>
                <a:gd name="connsiteY10" fmla="*/ 0 h 1404974"/>
                <a:gd name="connsiteX11" fmla="*/ 2132106 w 2946538"/>
                <a:gd name="connsiteY11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0 w 2946538"/>
                <a:gd name="connsiteY3" fmla="*/ 357874 h 1404974"/>
                <a:gd name="connsiteX4" fmla="*/ 205672 w 2946538"/>
                <a:gd name="connsiteY4" fmla="*/ 2 h 1404974"/>
                <a:gd name="connsiteX5" fmla="*/ 487789 w 2946538"/>
                <a:gd name="connsiteY5" fmla="*/ 1 h 1404974"/>
                <a:gd name="connsiteX6" fmla="*/ 912968 w 2946538"/>
                <a:gd name="connsiteY6" fmla="*/ 1 h 1404974"/>
                <a:gd name="connsiteX7" fmla="*/ 918687 w 2946538"/>
                <a:gd name="connsiteY7" fmla="*/ 1 h 1404974"/>
                <a:gd name="connsiteX8" fmla="*/ 1317675 w 2946538"/>
                <a:gd name="connsiteY8" fmla="*/ 1 h 1404974"/>
                <a:gd name="connsiteX9" fmla="*/ 2946538 w 2946538"/>
                <a:gd name="connsiteY9" fmla="*/ 0 h 1404974"/>
                <a:gd name="connsiteX10" fmla="*/ 2132106 w 2946538"/>
                <a:gd name="connsiteY10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0 w 2946538"/>
                <a:gd name="connsiteY3" fmla="*/ 357874 h 1404974"/>
                <a:gd name="connsiteX4" fmla="*/ 205672 w 2946538"/>
                <a:gd name="connsiteY4" fmla="*/ 2 h 1404974"/>
                <a:gd name="connsiteX5" fmla="*/ 487789 w 2946538"/>
                <a:gd name="connsiteY5" fmla="*/ 1 h 1404974"/>
                <a:gd name="connsiteX6" fmla="*/ 912968 w 2946538"/>
                <a:gd name="connsiteY6" fmla="*/ 1 h 1404974"/>
                <a:gd name="connsiteX7" fmla="*/ 918687 w 2946538"/>
                <a:gd name="connsiteY7" fmla="*/ 1 h 1404974"/>
                <a:gd name="connsiteX8" fmla="*/ 2946538 w 2946538"/>
                <a:gd name="connsiteY8" fmla="*/ 0 h 1404974"/>
                <a:gd name="connsiteX9" fmla="*/ 2132106 w 2946538"/>
                <a:gd name="connsiteY9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0 w 2946538"/>
                <a:gd name="connsiteY3" fmla="*/ 357874 h 1404974"/>
                <a:gd name="connsiteX4" fmla="*/ 205672 w 2946538"/>
                <a:gd name="connsiteY4" fmla="*/ 2 h 1404974"/>
                <a:gd name="connsiteX5" fmla="*/ 487789 w 2946538"/>
                <a:gd name="connsiteY5" fmla="*/ 1 h 1404974"/>
                <a:gd name="connsiteX6" fmla="*/ 912968 w 2946538"/>
                <a:gd name="connsiteY6" fmla="*/ 1 h 1404974"/>
                <a:gd name="connsiteX7" fmla="*/ 2946538 w 2946538"/>
                <a:gd name="connsiteY7" fmla="*/ 0 h 1404974"/>
                <a:gd name="connsiteX8" fmla="*/ 2132106 w 2946538"/>
                <a:gd name="connsiteY8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0 w 2946538"/>
                <a:gd name="connsiteY3" fmla="*/ 357874 h 1404974"/>
                <a:gd name="connsiteX4" fmla="*/ 205672 w 2946538"/>
                <a:gd name="connsiteY4" fmla="*/ 2 h 1404974"/>
                <a:gd name="connsiteX5" fmla="*/ 912968 w 2946538"/>
                <a:gd name="connsiteY5" fmla="*/ 1 h 1404974"/>
                <a:gd name="connsiteX6" fmla="*/ 2946538 w 2946538"/>
                <a:gd name="connsiteY6" fmla="*/ 0 h 1404974"/>
                <a:gd name="connsiteX7" fmla="*/ 2132106 w 2946538"/>
                <a:gd name="connsiteY7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0 w 2946538"/>
                <a:gd name="connsiteY3" fmla="*/ 357874 h 1404974"/>
                <a:gd name="connsiteX4" fmla="*/ 205672 w 2946538"/>
                <a:gd name="connsiteY4" fmla="*/ 2 h 1404974"/>
                <a:gd name="connsiteX5" fmla="*/ 2946538 w 2946538"/>
                <a:gd name="connsiteY5" fmla="*/ 0 h 1404974"/>
                <a:gd name="connsiteX6" fmla="*/ 2132106 w 2946538"/>
                <a:gd name="connsiteY6" fmla="*/ 1404974 h 140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46538" h="1404974">
                  <a:moveTo>
                    <a:pt x="2132106" y="1404974"/>
                  </a:moveTo>
                  <a:lnTo>
                    <a:pt x="1927449" y="1051919"/>
                  </a:lnTo>
                  <a:lnTo>
                    <a:pt x="2329318" y="352660"/>
                  </a:lnTo>
                  <a:lnTo>
                    <a:pt x="0" y="357874"/>
                  </a:lnTo>
                  <a:lnTo>
                    <a:pt x="205672" y="2"/>
                  </a:lnTo>
                  <a:lnTo>
                    <a:pt x="2946538" y="0"/>
                  </a:lnTo>
                  <a:lnTo>
                    <a:pt x="2132106" y="1404974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2" name="フリーフォーム: 図形 401">
              <a:extLst>
                <a:ext uri="{FF2B5EF4-FFF2-40B4-BE49-F238E27FC236}">
                  <a16:creationId xmlns:a16="http://schemas.microsoft.com/office/drawing/2014/main" id="{74DB917F-3FF3-4AB8-45F9-1EBCA32B4473}"/>
                </a:ext>
              </a:extLst>
            </p:cNvPr>
            <p:cNvSpPr/>
            <p:nvPr/>
          </p:nvSpPr>
          <p:spPr bwMode="auto">
            <a:xfrm rot="10800000">
              <a:off x="2702749" y="4948769"/>
              <a:ext cx="2757971" cy="366957"/>
            </a:xfrm>
            <a:custGeom>
              <a:avLst/>
              <a:gdLst>
                <a:gd name="connsiteX0" fmla="*/ 1001212 w 2638784"/>
                <a:gd name="connsiteY0" fmla="*/ 351717 h 351717"/>
                <a:gd name="connsiteX1" fmla="*/ 602224 w 2638784"/>
                <a:gd name="connsiteY1" fmla="*/ 351717 h 351717"/>
                <a:gd name="connsiteX2" fmla="*/ 573047 w 2638784"/>
                <a:gd name="connsiteY2" fmla="*/ 301181 h 351717"/>
                <a:gd name="connsiteX3" fmla="*/ 567194 w 2638784"/>
                <a:gd name="connsiteY3" fmla="*/ 301181 h 351717"/>
                <a:gd name="connsiteX4" fmla="*/ 596505 w 2638784"/>
                <a:gd name="connsiteY4" fmla="*/ 351717 h 351717"/>
                <a:gd name="connsiteX5" fmla="*/ 171326 w 2638784"/>
                <a:gd name="connsiteY5" fmla="*/ 351717 h 351717"/>
                <a:gd name="connsiteX6" fmla="*/ 142015 w 2638784"/>
                <a:gd name="connsiteY6" fmla="*/ 301181 h 351717"/>
                <a:gd name="connsiteX7" fmla="*/ 0 w 2638784"/>
                <a:gd name="connsiteY7" fmla="*/ 301181 h 351717"/>
                <a:gd name="connsiteX8" fmla="*/ 0 w 2638784"/>
                <a:gd name="connsiteY8" fmla="*/ 223365 h 351717"/>
                <a:gd name="connsiteX9" fmla="*/ 96882 w 2638784"/>
                <a:gd name="connsiteY9" fmla="*/ 223365 h 351717"/>
                <a:gd name="connsiteX10" fmla="*/ 31368 w 2638784"/>
                <a:gd name="connsiteY10" fmla="*/ 110411 h 351717"/>
                <a:gd name="connsiteX11" fmla="*/ 94822 w 2638784"/>
                <a:gd name="connsiteY11" fmla="*/ 0 h 351717"/>
                <a:gd name="connsiteX12" fmla="*/ 392509 w 2638784"/>
                <a:gd name="connsiteY12" fmla="*/ 0 h 351717"/>
                <a:gd name="connsiteX13" fmla="*/ 522061 w 2638784"/>
                <a:gd name="connsiteY13" fmla="*/ 223365 h 351717"/>
                <a:gd name="connsiteX14" fmla="*/ 528120 w 2638784"/>
                <a:gd name="connsiteY14" fmla="*/ 223365 h 351717"/>
                <a:gd name="connsiteX15" fmla="*/ 399160 w 2638784"/>
                <a:gd name="connsiteY15" fmla="*/ 0 h 351717"/>
                <a:gd name="connsiteX16" fmla="*/ 797330 w 2638784"/>
                <a:gd name="connsiteY16" fmla="*/ 0 h 351717"/>
                <a:gd name="connsiteX17" fmla="*/ 2434788 w 2638784"/>
                <a:gd name="connsiteY17" fmla="*/ 0 h 351717"/>
                <a:gd name="connsiteX18" fmla="*/ 2638784 w 2638784"/>
                <a:gd name="connsiteY18" fmla="*/ 351716 h 351717"/>
                <a:gd name="connsiteX19" fmla="*/ 2630075 w 2638784"/>
                <a:gd name="connsiteY19" fmla="*/ 351716 h 351717"/>
                <a:gd name="connsiteX0" fmla="*/ 1001212 w 2638784"/>
                <a:gd name="connsiteY0" fmla="*/ 351717 h 351717"/>
                <a:gd name="connsiteX1" fmla="*/ 602224 w 2638784"/>
                <a:gd name="connsiteY1" fmla="*/ 351717 h 351717"/>
                <a:gd name="connsiteX2" fmla="*/ 573047 w 2638784"/>
                <a:gd name="connsiteY2" fmla="*/ 301181 h 351717"/>
                <a:gd name="connsiteX3" fmla="*/ 567194 w 2638784"/>
                <a:gd name="connsiteY3" fmla="*/ 301181 h 351717"/>
                <a:gd name="connsiteX4" fmla="*/ 596505 w 2638784"/>
                <a:gd name="connsiteY4" fmla="*/ 351717 h 351717"/>
                <a:gd name="connsiteX5" fmla="*/ 171326 w 2638784"/>
                <a:gd name="connsiteY5" fmla="*/ 351717 h 351717"/>
                <a:gd name="connsiteX6" fmla="*/ 142015 w 2638784"/>
                <a:gd name="connsiteY6" fmla="*/ 301181 h 351717"/>
                <a:gd name="connsiteX7" fmla="*/ 0 w 2638784"/>
                <a:gd name="connsiteY7" fmla="*/ 301181 h 351717"/>
                <a:gd name="connsiteX8" fmla="*/ 0 w 2638784"/>
                <a:gd name="connsiteY8" fmla="*/ 223365 h 351717"/>
                <a:gd name="connsiteX9" fmla="*/ 96882 w 2638784"/>
                <a:gd name="connsiteY9" fmla="*/ 223365 h 351717"/>
                <a:gd name="connsiteX10" fmla="*/ 31368 w 2638784"/>
                <a:gd name="connsiteY10" fmla="*/ 110411 h 351717"/>
                <a:gd name="connsiteX11" fmla="*/ 94822 w 2638784"/>
                <a:gd name="connsiteY11" fmla="*/ 0 h 351717"/>
                <a:gd name="connsiteX12" fmla="*/ 392509 w 2638784"/>
                <a:gd name="connsiteY12" fmla="*/ 0 h 351717"/>
                <a:gd name="connsiteX13" fmla="*/ 522061 w 2638784"/>
                <a:gd name="connsiteY13" fmla="*/ 223365 h 351717"/>
                <a:gd name="connsiteX14" fmla="*/ 399160 w 2638784"/>
                <a:gd name="connsiteY14" fmla="*/ 0 h 351717"/>
                <a:gd name="connsiteX15" fmla="*/ 797330 w 2638784"/>
                <a:gd name="connsiteY15" fmla="*/ 0 h 351717"/>
                <a:gd name="connsiteX16" fmla="*/ 2434788 w 2638784"/>
                <a:gd name="connsiteY16" fmla="*/ 0 h 351717"/>
                <a:gd name="connsiteX17" fmla="*/ 2638784 w 2638784"/>
                <a:gd name="connsiteY17" fmla="*/ 351716 h 351717"/>
                <a:gd name="connsiteX18" fmla="*/ 2630075 w 2638784"/>
                <a:gd name="connsiteY18" fmla="*/ 351716 h 351717"/>
                <a:gd name="connsiteX19" fmla="*/ 1001212 w 2638784"/>
                <a:gd name="connsiteY19" fmla="*/ 351717 h 351717"/>
                <a:gd name="connsiteX0" fmla="*/ 1001212 w 2638784"/>
                <a:gd name="connsiteY0" fmla="*/ 351717 h 351717"/>
                <a:gd name="connsiteX1" fmla="*/ 602224 w 2638784"/>
                <a:gd name="connsiteY1" fmla="*/ 351717 h 351717"/>
                <a:gd name="connsiteX2" fmla="*/ 573047 w 2638784"/>
                <a:gd name="connsiteY2" fmla="*/ 301181 h 351717"/>
                <a:gd name="connsiteX3" fmla="*/ 567194 w 2638784"/>
                <a:gd name="connsiteY3" fmla="*/ 301181 h 351717"/>
                <a:gd name="connsiteX4" fmla="*/ 596505 w 2638784"/>
                <a:gd name="connsiteY4" fmla="*/ 351717 h 351717"/>
                <a:gd name="connsiteX5" fmla="*/ 171326 w 2638784"/>
                <a:gd name="connsiteY5" fmla="*/ 351717 h 351717"/>
                <a:gd name="connsiteX6" fmla="*/ 142015 w 2638784"/>
                <a:gd name="connsiteY6" fmla="*/ 301181 h 351717"/>
                <a:gd name="connsiteX7" fmla="*/ 0 w 2638784"/>
                <a:gd name="connsiteY7" fmla="*/ 301181 h 351717"/>
                <a:gd name="connsiteX8" fmla="*/ 0 w 2638784"/>
                <a:gd name="connsiteY8" fmla="*/ 223365 h 351717"/>
                <a:gd name="connsiteX9" fmla="*/ 96882 w 2638784"/>
                <a:gd name="connsiteY9" fmla="*/ 223365 h 351717"/>
                <a:gd name="connsiteX10" fmla="*/ 31368 w 2638784"/>
                <a:gd name="connsiteY10" fmla="*/ 110411 h 351717"/>
                <a:gd name="connsiteX11" fmla="*/ 94822 w 2638784"/>
                <a:gd name="connsiteY11" fmla="*/ 0 h 351717"/>
                <a:gd name="connsiteX12" fmla="*/ 392509 w 2638784"/>
                <a:gd name="connsiteY12" fmla="*/ 0 h 351717"/>
                <a:gd name="connsiteX13" fmla="*/ 399160 w 2638784"/>
                <a:gd name="connsiteY13" fmla="*/ 0 h 351717"/>
                <a:gd name="connsiteX14" fmla="*/ 797330 w 2638784"/>
                <a:gd name="connsiteY14" fmla="*/ 0 h 351717"/>
                <a:gd name="connsiteX15" fmla="*/ 2434788 w 2638784"/>
                <a:gd name="connsiteY15" fmla="*/ 0 h 351717"/>
                <a:gd name="connsiteX16" fmla="*/ 2638784 w 2638784"/>
                <a:gd name="connsiteY16" fmla="*/ 351716 h 351717"/>
                <a:gd name="connsiteX17" fmla="*/ 2630075 w 2638784"/>
                <a:gd name="connsiteY17" fmla="*/ 351716 h 351717"/>
                <a:gd name="connsiteX18" fmla="*/ 1001212 w 2638784"/>
                <a:gd name="connsiteY18" fmla="*/ 351717 h 351717"/>
                <a:gd name="connsiteX0" fmla="*/ 1001212 w 2638784"/>
                <a:gd name="connsiteY0" fmla="*/ 351717 h 351717"/>
                <a:gd name="connsiteX1" fmla="*/ 602224 w 2638784"/>
                <a:gd name="connsiteY1" fmla="*/ 351717 h 351717"/>
                <a:gd name="connsiteX2" fmla="*/ 573047 w 2638784"/>
                <a:gd name="connsiteY2" fmla="*/ 301181 h 351717"/>
                <a:gd name="connsiteX3" fmla="*/ 567194 w 2638784"/>
                <a:gd name="connsiteY3" fmla="*/ 301181 h 351717"/>
                <a:gd name="connsiteX4" fmla="*/ 171326 w 2638784"/>
                <a:gd name="connsiteY4" fmla="*/ 351717 h 351717"/>
                <a:gd name="connsiteX5" fmla="*/ 142015 w 2638784"/>
                <a:gd name="connsiteY5" fmla="*/ 301181 h 351717"/>
                <a:gd name="connsiteX6" fmla="*/ 0 w 2638784"/>
                <a:gd name="connsiteY6" fmla="*/ 301181 h 351717"/>
                <a:gd name="connsiteX7" fmla="*/ 0 w 2638784"/>
                <a:gd name="connsiteY7" fmla="*/ 223365 h 351717"/>
                <a:gd name="connsiteX8" fmla="*/ 96882 w 2638784"/>
                <a:gd name="connsiteY8" fmla="*/ 223365 h 351717"/>
                <a:gd name="connsiteX9" fmla="*/ 31368 w 2638784"/>
                <a:gd name="connsiteY9" fmla="*/ 110411 h 351717"/>
                <a:gd name="connsiteX10" fmla="*/ 94822 w 2638784"/>
                <a:gd name="connsiteY10" fmla="*/ 0 h 351717"/>
                <a:gd name="connsiteX11" fmla="*/ 392509 w 2638784"/>
                <a:gd name="connsiteY11" fmla="*/ 0 h 351717"/>
                <a:gd name="connsiteX12" fmla="*/ 399160 w 2638784"/>
                <a:gd name="connsiteY12" fmla="*/ 0 h 351717"/>
                <a:gd name="connsiteX13" fmla="*/ 797330 w 2638784"/>
                <a:gd name="connsiteY13" fmla="*/ 0 h 351717"/>
                <a:gd name="connsiteX14" fmla="*/ 2434788 w 2638784"/>
                <a:gd name="connsiteY14" fmla="*/ 0 h 351717"/>
                <a:gd name="connsiteX15" fmla="*/ 2638784 w 2638784"/>
                <a:gd name="connsiteY15" fmla="*/ 351716 h 351717"/>
                <a:gd name="connsiteX16" fmla="*/ 2630075 w 2638784"/>
                <a:gd name="connsiteY16" fmla="*/ 351716 h 351717"/>
                <a:gd name="connsiteX17" fmla="*/ 1001212 w 2638784"/>
                <a:gd name="connsiteY17" fmla="*/ 351717 h 351717"/>
                <a:gd name="connsiteX0" fmla="*/ 1001212 w 2638784"/>
                <a:gd name="connsiteY0" fmla="*/ 351717 h 351717"/>
                <a:gd name="connsiteX1" fmla="*/ 602224 w 2638784"/>
                <a:gd name="connsiteY1" fmla="*/ 351717 h 351717"/>
                <a:gd name="connsiteX2" fmla="*/ 573047 w 2638784"/>
                <a:gd name="connsiteY2" fmla="*/ 301181 h 351717"/>
                <a:gd name="connsiteX3" fmla="*/ 171326 w 2638784"/>
                <a:gd name="connsiteY3" fmla="*/ 351717 h 351717"/>
                <a:gd name="connsiteX4" fmla="*/ 142015 w 2638784"/>
                <a:gd name="connsiteY4" fmla="*/ 301181 h 351717"/>
                <a:gd name="connsiteX5" fmla="*/ 0 w 2638784"/>
                <a:gd name="connsiteY5" fmla="*/ 301181 h 351717"/>
                <a:gd name="connsiteX6" fmla="*/ 0 w 2638784"/>
                <a:gd name="connsiteY6" fmla="*/ 223365 h 351717"/>
                <a:gd name="connsiteX7" fmla="*/ 96882 w 2638784"/>
                <a:gd name="connsiteY7" fmla="*/ 223365 h 351717"/>
                <a:gd name="connsiteX8" fmla="*/ 31368 w 2638784"/>
                <a:gd name="connsiteY8" fmla="*/ 110411 h 351717"/>
                <a:gd name="connsiteX9" fmla="*/ 94822 w 2638784"/>
                <a:gd name="connsiteY9" fmla="*/ 0 h 351717"/>
                <a:gd name="connsiteX10" fmla="*/ 392509 w 2638784"/>
                <a:gd name="connsiteY10" fmla="*/ 0 h 351717"/>
                <a:gd name="connsiteX11" fmla="*/ 399160 w 2638784"/>
                <a:gd name="connsiteY11" fmla="*/ 0 h 351717"/>
                <a:gd name="connsiteX12" fmla="*/ 797330 w 2638784"/>
                <a:gd name="connsiteY12" fmla="*/ 0 h 351717"/>
                <a:gd name="connsiteX13" fmla="*/ 2434788 w 2638784"/>
                <a:gd name="connsiteY13" fmla="*/ 0 h 351717"/>
                <a:gd name="connsiteX14" fmla="*/ 2638784 w 2638784"/>
                <a:gd name="connsiteY14" fmla="*/ 351716 h 351717"/>
                <a:gd name="connsiteX15" fmla="*/ 2630075 w 2638784"/>
                <a:gd name="connsiteY15" fmla="*/ 351716 h 351717"/>
                <a:gd name="connsiteX16" fmla="*/ 1001212 w 2638784"/>
                <a:gd name="connsiteY16" fmla="*/ 351717 h 351717"/>
                <a:gd name="connsiteX0" fmla="*/ 1001212 w 2638784"/>
                <a:gd name="connsiteY0" fmla="*/ 351717 h 351717"/>
                <a:gd name="connsiteX1" fmla="*/ 602224 w 2638784"/>
                <a:gd name="connsiteY1" fmla="*/ 351717 h 351717"/>
                <a:gd name="connsiteX2" fmla="*/ 171326 w 2638784"/>
                <a:gd name="connsiteY2" fmla="*/ 351717 h 351717"/>
                <a:gd name="connsiteX3" fmla="*/ 142015 w 2638784"/>
                <a:gd name="connsiteY3" fmla="*/ 301181 h 351717"/>
                <a:gd name="connsiteX4" fmla="*/ 0 w 2638784"/>
                <a:gd name="connsiteY4" fmla="*/ 301181 h 351717"/>
                <a:gd name="connsiteX5" fmla="*/ 0 w 2638784"/>
                <a:gd name="connsiteY5" fmla="*/ 223365 h 351717"/>
                <a:gd name="connsiteX6" fmla="*/ 96882 w 2638784"/>
                <a:gd name="connsiteY6" fmla="*/ 223365 h 351717"/>
                <a:gd name="connsiteX7" fmla="*/ 31368 w 2638784"/>
                <a:gd name="connsiteY7" fmla="*/ 110411 h 351717"/>
                <a:gd name="connsiteX8" fmla="*/ 94822 w 2638784"/>
                <a:gd name="connsiteY8" fmla="*/ 0 h 351717"/>
                <a:gd name="connsiteX9" fmla="*/ 392509 w 2638784"/>
                <a:gd name="connsiteY9" fmla="*/ 0 h 351717"/>
                <a:gd name="connsiteX10" fmla="*/ 399160 w 2638784"/>
                <a:gd name="connsiteY10" fmla="*/ 0 h 351717"/>
                <a:gd name="connsiteX11" fmla="*/ 797330 w 2638784"/>
                <a:gd name="connsiteY11" fmla="*/ 0 h 351717"/>
                <a:gd name="connsiteX12" fmla="*/ 2434788 w 2638784"/>
                <a:gd name="connsiteY12" fmla="*/ 0 h 351717"/>
                <a:gd name="connsiteX13" fmla="*/ 2638784 w 2638784"/>
                <a:gd name="connsiteY13" fmla="*/ 351716 h 351717"/>
                <a:gd name="connsiteX14" fmla="*/ 2630075 w 2638784"/>
                <a:gd name="connsiteY14" fmla="*/ 351716 h 351717"/>
                <a:gd name="connsiteX15" fmla="*/ 1001212 w 2638784"/>
                <a:gd name="connsiteY15" fmla="*/ 351717 h 351717"/>
                <a:gd name="connsiteX0" fmla="*/ 1001212 w 2638784"/>
                <a:gd name="connsiteY0" fmla="*/ 351717 h 351717"/>
                <a:gd name="connsiteX1" fmla="*/ 171326 w 2638784"/>
                <a:gd name="connsiteY1" fmla="*/ 351717 h 351717"/>
                <a:gd name="connsiteX2" fmla="*/ 142015 w 2638784"/>
                <a:gd name="connsiteY2" fmla="*/ 301181 h 351717"/>
                <a:gd name="connsiteX3" fmla="*/ 0 w 2638784"/>
                <a:gd name="connsiteY3" fmla="*/ 301181 h 351717"/>
                <a:gd name="connsiteX4" fmla="*/ 0 w 2638784"/>
                <a:gd name="connsiteY4" fmla="*/ 223365 h 351717"/>
                <a:gd name="connsiteX5" fmla="*/ 96882 w 2638784"/>
                <a:gd name="connsiteY5" fmla="*/ 223365 h 351717"/>
                <a:gd name="connsiteX6" fmla="*/ 31368 w 2638784"/>
                <a:gd name="connsiteY6" fmla="*/ 110411 h 351717"/>
                <a:gd name="connsiteX7" fmla="*/ 94822 w 2638784"/>
                <a:gd name="connsiteY7" fmla="*/ 0 h 351717"/>
                <a:gd name="connsiteX8" fmla="*/ 392509 w 2638784"/>
                <a:gd name="connsiteY8" fmla="*/ 0 h 351717"/>
                <a:gd name="connsiteX9" fmla="*/ 399160 w 2638784"/>
                <a:gd name="connsiteY9" fmla="*/ 0 h 351717"/>
                <a:gd name="connsiteX10" fmla="*/ 797330 w 2638784"/>
                <a:gd name="connsiteY10" fmla="*/ 0 h 351717"/>
                <a:gd name="connsiteX11" fmla="*/ 2434788 w 2638784"/>
                <a:gd name="connsiteY11" fmla="*/ 0 h 351717"/>
                <a:gd name="connsiteX12" fmla="*/ 2638784 w 2638784"/>
                <a:gd name="connsiteY12" fmla="*/ 351716 h 351717"/>
                <a:gd name="connsiteX13" fmla="*/ 2630075 w 2638784"/>
                <a:gd name="connsiteY13" fmla="*/ 351716 h 351717"/>
                <a:gd name="connsiteX14" fmla="*/ 1001212 w 2638784"/>
                <a:gd name="connsiteY14" fmla="*/ 351717 h 351717"/>
                <a:gd name="connsiteX0" fmla="*/ 2630075 w 2638784"/>
                <a:gd name="connsiteY0" fmla="*/ 351716 h 351717"/>
                <a:gd name="connsiteX1" fmla="*/ 171326 w 2638784"/>
                <a:gd name="connsiteY1" fmla="*/ 351717 h 351717"/>
                <a:gd name="connsiteX2" fmla="*/ 142015 w 2638784"/>
                <a:gd name="connsiteY2" fmla="*/ 301181 h 351717"/>
                <a:gd name="connsiteX3" fmla="*/ 0 w 2638784"/>
                <a:gd name="connsiteY3" fmla="*/ 301181 h 351717"/>
                <a:gd name="connsiteX4" fmla="*/ 0 w 2638784"/>
                <a:gd name="connsiteY4" fmla="*/ 223365 h 351717"/>
                <a:gd name="connsiteX5" fmla="*/ 96882 w 2638784"/>
                <a:gd name="connsiteY5" fmla="*/ 223365 h 351717"/>
                <a:gd name="connsiteX6" fmla="*/ 31368 w 2638784"/>
                <a:gd name="connsiteY6" fmla="*/ 110411 h 351717"/>
                <a:gd name="connsiteX7" fmla="*/ 94822 w 2638784"/>
                <a:gd name="connsiteY7" fmla="*/ 0 h 351717"/>
                <a:gd name="connsiteX8" fmla="*/ 392509 w 2638784"/>
                <a:gd name="connsiteY8" fmla="*/ 0 h 351717"/>
                <a:gd name="connsiteX9" fmla="*/ 399160 w 2638784"/>
                <a:gd name="connsiteY9" fmla="*/ 0 h 351717"/>
                <a:gd name="connsiteX10" fmla="*/ 797330 w 2638784"/>
                <a:gd name="connsiteY10" fmla="*/ 0 h 351717"/>
                <a:gd name="connsiteX11" fmla="*/ 2434788 w 2638784"/>
                <a:gd name="connsiteY11" fmla="*/ 0 h 351717"/>
                <a:gd name="connsiteX12" fmla="*/ 2638784 w 2638784"/>
                <a:gd name="connsiteY12" fmla="*/ 351716 h 351717"/>
                <a:gd name="connsiteX13" fmla="*/ 2630075 w 2638784"/>
                <a:gd name="connsiteY13" fmla="*/ 351716 h 351717"/>
                <a:gd name="connsiteX0" fmla="*/ 2630075 w 2638784"/>
                <a:gd name="connsiteY0" fmla="*/ 351716 h 351717"/>
                <a:gd name="connsiteX1" fmla="*/ 171326 w 2638784"/>
                <a:gd name="connsiteY1" fmla="*/ 351717 h 351717"/>
                <a:gd name="connsiteX2" fmla="*/ 142015 w 2638784"/>
                <a:gd name="connsiteY2" fmla="*/ 301181 h 351717"/>
                <a:gd name="connsiteX3" fmla="*/ 0 w 2638784"/>
                <a:gd name="connsiteY3" fmla="*/ 301181 h 351717"/>
                <a:gd name="connsiteX4" fmla="*/ 0 w 2638784"/>
                <a:gd name="connsiteY4" fmla="*/ 223365 h 351717"/>
                <a:gd name="connsiteX5" fmla="*/ 96882 w 2638784"/>
                <a:gd name="connsiteY5" fmla="*/ 223365 h 351717"/>
                <a:gd name="connsiteX6" fmla="*/ 31368 w 2638784"/>
                <a:gd name="connsiteY6" fmla="*/ 110411 h 351717"/>
                <a:gd name="connsiteX7" fmla="*/ 94822 w 2638784"/>
                <a:gd name="connsiteY7" fmla="*/ 0 h 351717"/>
                <a:gd name="connsiteX8" fmla="*/ 392509 w 2638784"/>
                <a:gd name="connsiteY8" fmla="*/ 0 h 351717"/>
                <a:gd name="connsiteX9" fmla="*/ 399160 w 2638784"/>
                <a:gd name="connsiteY9" fmla="*/ 0 h 351717"/>
                <a:gd name="connsiteX10" fmla="*/ 2434788 w 2638784"/>
                <a:gd name="connsiteY10" fmla="*/ 0 h 351717"/>
                <a:gd name="connsiteX11" fmla="*/ 2638784 w 2638784"/>
                <a:gd name="connsiteY11" fmla="*/ 351716 h 351717"/>
                <a:gd name="connsiteX12" fmla="*/ 2630075 w 2638784"/>
                <a:gd name="connsiteY12" fmla="*/ 351716 h 351717"/>
                <a:gd name="connsiteX0" fmla="*/ 2630075 w 2638784"/>
                <a:gd name="connsiteY0" fmla="*/ 351716 h 351717"/>
                <a:gd name="connsiteX1" fmla="*/ 171326 w 2638784"/>
                <a:gd name="connsiteY1" fmla="*/ 351717 h 351717"/>
                <a:gd name="connsiteX2" fmla="*/ 142015 w 2638784"/>
                <a:gd name="connsiteY2" fmla="*/ 301181 h 351717"/>
                <a:gd name="connsiteX3" fmla="*/ 0 w 2638784"/>
                <a:gd name="connsiteY3" fmla="*/ 301181 h 351717"/>
                <a:gd name="connsiteX4" fmla="*/ 0 w 2638784"/>
                <a:gd name="connsiteY4" fmla="*/ 223365 h 351717"/>
                <a:gd name="connsiteX5" fmla="*/ 96882 w 2638784"/>
                <a:gd name="connsiteY5" fmla="*/ 223365 h 351717"/>
                <a:gd name="connsiteX6" fmla="*/ 31368 w 2638784"/>
                <a:gd name="connsiteY6" fmla="*/ 110411 h 351717"/>
                <a:gd name="connsiteX7" fmla="*/ 94822 w 2638784"/>
                <a:gd name="connsiteY7" fmla="*/ 0 h 351717"/>
                <a:gd name="connsiteX8" fmla="*/ 392509 w 2638784"/>
                <a:gd name="connsiteY8" fmla="*/ 0 h 351717"/>
                <a:gd name="connsiteX9" fmla="*/ 2434788 w 2638784"/>
                <a:gd name="connsiteY9" fmla="*/ 0 h 351717"/>
                <a:gd name="connsiteX10" fmla="*/ 2638784 w 2638784"/>
                <a:gd name="connsiteY10" fmla="*/ 351716 h 351717"/>
                <a:gd name="connsiteX11" fmla="*/ 2630075 w 2638784"/>
                <a:gd name="connsiteY11" fmla="*/ 351716 h 351717"/>
                <a:gd name="connsiteX0" fmla="*/ 2630075 w 2638784"/>
                <a:gd name="connsiteY0" fmla="*/ 351716 h 351717"/>
                <a:gd name="connsiteX1" fmla="*/ 171326 w 2638784"/>
                <a:gd name="connsiteY1" fmla="*/ 351717 h 351717"/>
                <a:gd name="connsiteX2" fmla="*/ 142015 w 2638784"/>
                <a:gd name="connsiteY2" fmla="*/ 301181 h 351717"/>
                <a:gd name="connsiteX3" fmla="*/ 0 w 2638784"/>
                <a:gd name="connsiteY3" fmla="*/ 301181 h 351717"/>
                <a:gd name="connsiteX4" fmla="*/ 0 w 2638784"/>
                <a:gd name="connsiteY4" fmla="*/ 223365 h 351717"/>
                <a:gd name="connsiteX5" fmla="*/ 96882 w 2638784"/>
                <a:gd name="connsiteY5" fmla="*/ 223365 h 351717"/>
                <a:gd name="connsiteX6" fmla="*/ 31368 w 2638784"/>
                <a:gd name="connsiteY6" fmla="*/ 110411 h 351717"/>
                <a:gd name="connsiteX7" fmla="*/ 94822 w 2638784"/>
                <a:gd name="connsiteY7" fmla="*/ 0 h 351717"/>
                <a:gd name="connsiteX8" fmla="*/ 2434788 w 2638784"/>
                <a:gd name="connsiteY8" fmla="*/ 0 h 351717"/>
                <a:gd name="connsiteX9" fmla="*/ 2638784 w 2638784"/>
                <a:gd name="connsiteY9" fmla="*/ 351716 h 351717"/>
                <a:gd name="connsiteX10" fmla="*/ 2630075 w 2638784"/>
                <a:gd name="connsiteY10" fmla="*/ 351716 h 351717"/>
                <a:gd name="connsiteX0" fmla="*/ 2630075 w 2638784"/>
                <a:gd name="connsiteY0" fmla="*/ 351716 h 351717"/>
                <a:gd name="connsiteX1" fmla="*/ 171326 w 2638784"/>
                <a:gd name="connsiteY1" fmla="*/ 351717 h 351717"/>
                <a:gd name="connsiteX2" fmla="*/ 142015 w 2638784"/>
                <a:gd name="connsiteY2" fmla="*/ 301181 h 351717"/>
                <a:gd name="connsiteX3" fmla="*/ 0 w 2638784"/>
                <a:gd name="connsiteY3" fmla="*/ 301181 h 351717"/>
                <a:gd name="connsiteX4" fmla="*/ 0 w 2638784"/>
                <a:gd name="connsiteY4" fmla="*/ 223365 h 351717"/>
                <a:gd name="connsiteX5" fmla="*/ 31368 w 2638784"/>
                <a:gd name="connsiteY5" fmla="*/ 110411 h 351717"/>
                <a:gd name="connsiteX6" fmla="*/ 94822 w 2638784"/>
                <a:gd name="connsiteY6" fmla="*/ 0 h 351717"/>
                <a:gd name="connsiteX7" fmla="*/ 2434788 w 2638784"/>
                <a:gd name="connsiteY7" fmla="*/ 0 h 351717"/>
                <a:gd name="connsiteX8" fmla="*/ 2638784 w 2638784"/>
                <a:gd name="connsiteY8" fmla="*/ 351716 h 351717"/>
                <a:gd name="connsiteX9" fmla="*/ 2630075 w 2638784"/>
                <a:gd name="connsiteY9" fmla="*/ 351716 h 351717"/>
                <a:gd name="connsiteX0" fmla="*/ 2630075 w 2638784"/>
                <a:gd name="connsiteY0" fmla="*/ 351716 h 351717"/>
                <a:gd name="connsiteX1" fmla="*/ 171326 w 2638784"/>
                <a:gd name="connsiteY1" fmla="*/ 351717 h 351717"/>
                <a:gd name="connsiteX2" fmla="*/ 0 w 2638784"/>
                <a:gd name="connsiteY2" fmla="*/ 301181 h 351717"/>
                <a:gd name="connsiteX3" fmla="*/ 0 w 2638784"/>
                <a:gd name="connsiteY3" fmla="*/ 223365 h 351717"/>
                <a:gd name="connsiteX4" fmla="*/ 31368 w 2638784"/>
                <a:gd name="connsiteY4" fmla="*/ 110411 h 351717"/>
                <a:gd name="connsiteX5" fmla="*/ 94822 w 2638784"/>
                <a:gd name="connsiteY5" fmla="*/ 0 h 351717"/>
                <a:gd name="connsiteX6" fmla="*/ 2434788 w 2638784"/>
                <a:gd name="connsiteY6" fmla="*/ 0 h 351717"/>
                <a:gd name="connsiteX7" fmla="*/ 2638784 w 2638784"/>
                <a:gd name="connsiteY7" fmla="*/ 351716 h 351717"/>
                <a:gd name="connsiteX8" fmla="*/ 2630075 w 2638784"/>
                <a:gd name="connsiteY8" fmla="*/ 351716 h 351717"/>
                <a:gd name="connsiteX0" fmla="*/ 2630075 w 2638784"/>
                <a:gd name="connsiteY0" fmla="*/ 351716 h 351717"/>
                <a:gd name="connsiteX1" fmla="*/ 171326 w 2638784"/>
                <a:gd name="connsiteY1" fmla="*/ 351717 h 351717"/>
                <a:gd name="connsiteX2" fmla="*/ 0 w 2638784"/>
                <a:gd name="connsiteY2" fmla="*/ 223365 h 351717"/>
                <a:gd name="connsiteX3" fmla="*/ 31368 w 2638784"/>
                <a:gd name="connsiteY3" fmla="*/ 110411 h 351717"/>
                <a:gd name="connsiteX4" fmla="*/ 94822 w 2638784"/>
                <a:gd name="connsiteY4" fmla="*/ 0 h 351717"/>
                <a:gd name="connsiteX5" fmla="*/ 2434788 w 2638784"/>
                <a:gd name="connsiteY5" fmla="*/ 0 h 351717"/>
                <a:gd name="connsiteX6" fmla="*/ 2638784 w 2638784"/>
                <a:gd name="connsiteY6" fmla="*/ 351716 h 351717"/>
                <a:gd name="connsiteX7" fmla="*/ 2630075 w 2638784"/>
                <a:gd name="connsiteY7" fmla="*/ 351716 h 351717"/>
                <a:gd name="connsiteX0" fmla="*/ 2598707 w 2607416"/>
                <a:gd name="connsiteY0" fmla="*/ 351716 h 351717"/>
                <a:gd name="connsiteX1" fmla="*/ 139958 w 2607416"/>
                <a:gd name="connsiteY1" fmla="*/ 351717 h 351717"/>
                <a:gd name="connsiteX2" fmla="*/ 0 w 2607416"/>
                <a:gd name="connsiteY2" fmla="*/ 110411 h 351717"/>
                <a:gd name="connsiteX3" fmla="*/ 63454 w 2607416"/>
                <a:gd name="connsiteY3" fmla="*/ 0 h 351717"/>
                <a:gd name="connsiteX4" fmla="*/ 2403420 w 2607416"/>
                <a:gd name="connsiteY4" fmla="*/ 0 h 351717"/>
                <a:gd name="connsiteX5" fmla="*/ 2607416 w 2607416"/>
                <a:gd name="connsiteY5" fmla="*/ 351716 h 351717"/>
                <a:gd name="connsiteX6" fmla="*/ 2598707 w 2607416"/>
                <a:gd name="connsiteY6" fmla="*/ 351716 h 351717"/>
                <a:gd name="connsiteX0" fmla="*/ 2535253 w 2543962"/>
                <a:gd name="connsiteY0" fmla="*/ 351716 h 351717"/>
                <a:gd name="connsiteX1" fmla="*/ 76504 w 2543962"/>
                <a:gd name="connsiteY1" fmla="*/ 351717 h 351717"/>
                <a:gd name="connsiteX2" fmla="*/ 0 w 2543962"/>
                <a:gd name="connsiteY2" fmla="*/ 0 h 351717"/>
                <a:gd name="connsiteX3" fmla="*/ 2339966 w 2543962"/>
                <a:gd name="connsiteY3" fmla="*/ 0 h 351717"/>
                <a:gd name="connsiteX4" fmla="*/ 2543962 w 2543962"/>
                <a:gd name="connsiteY4" fmla="*/ 351716 h 351717"/>
                <a:gd name="connsiteX5" fmla="*/ 2535253 w 2543962"/>
                <a:gd name="connsiteY5" fmla="*/ 351716 h 351717"/>
                <a:gd name="connsiteX0" fmla="*/ 2763549 w 2772258"/>
                <a:gd name="connsiteY0" fmla="*/ 351716 h 366957"/>
                <a:gd name="connsiteX1" fmla="*/ 0 w 2772258"/>
                <a:gd name="connsiteY1" fmla="*/ 366957 h 366957"/>
                <a:gd name="connsiteX2" fmla="*/ 228296 w 2772258"/>
                <a:gd name="connsiteY2" fmla="*/ 0 h 366957"/>
                <a:gd name="connsiteX3" fmla="*/ 2568262 w 2772258"/>
                <a:gd name="connsiteY3" fmla="*/ 0 h 366957"/>
                <a:gd name="connsiteX4" fmla="*/ 2772258 w 2772258"/>
                <a:gd name="connsiteY4" fmla="*/ 351716 h 366957"/>
                <a:gd name="connsiteX5" fmla="*/ 2763549 w 2772258"/>
                <a:gd name="connsiteY5" fmla="*/ 351716 h 366957"/>
                <a:gd name="connsiteX0" fmla="*/ 2749262 w 2757971"/>
                <a:gd name="connsiteY0" fmla="*/ 351716 h 366957"/>
                <a:gd name="connsiteX1" fmla="*/ 0 w 2757971"/>
                <a:gd name="connsiteY1" fmla="*/ 366957 h 366957"/>
                <a:gd name="connsiteX2" fmla="*/ 214009 w 2757971"/>
                <a:gd name="connsiteY2" fmla="*/ 0 h 366957"/>
                <a:gd name="connsiteX3" fmla="*/ 2553975 w 2757971"/>
                <a:gd name="connsiteY3" fmla="*/ 0 h 366957"/>
                <a:gd name="connsiteX4" fmla="*/ 2757971 w 2757971"/>
                <a:gd name="connsiteY4" fmla="*/ 351716 h 366957"/>
                <a:gd name="connsiteX5" fmla="*/ 2749262 w 2757971"/>
                <a:gd name="connsiteY5" fmla="*/ 351716 h 366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57971" h="366957">
                  <a:moveTo>
                    <a:pt x="2749262" y="351716"/>
                  </a:moveTo>
                  <a:lnTo>
                    <a:pt x="0" y="366957"/>
                  </a:lnTo>
                  <a:lnTo>
                    <a:pt x="214009" y="0"/>
                  </a:lnTo>
                  <a:lnTo>
                    <a:pt x="2553975" y="0"/>
                  </a:lnTo>
                  <a:lnTo>
                    <a:pt x="2757971" y="351716"/>
                  </a:lnTo>
                  <a:lnTo>
                    <a:pt x="2749262" y="351716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04" name="グループ化 403">
            <a:extLst>
              <a:ext uri="{FF2B5EF4-FFF2-40B4-BE49-F238E27FC236}">
                <a16:creationId xmlns:a16="http://schemas.microsoft.com/office/drawing/2014/main" id="{A7A0F2AC-2885-F7F2-7CFA-A17357876E95}"/>
              </a:ext>
            </a:extLst>
          </p:cNvPr>
          <p:cNvGrpSpPr/>
          <p:nvPr/>
        </p:nvGrpSpPr>
        <p:grpSpPr>
          <a:xfrm>
            <a:off x="3766134" y="913956"/>
            <a:ext cx="2430271" cy="2548414"/>
            <a:chOff x="2702749" y="822705"/>
            <a:chExt cx="5214569" cy="5468066"/>
          </a:xfrm>
          <a:solidFill>
            <a:schemeClr val="bg1"/>
          </a:solidFill>
        </p:grpSpPr>
        <p:sp>
          <p:nvSpPr>
            <p:cNvPr id="405" name="フリーフォーム: 図形 404">
              <a:extLst>
                <a:ext uri="{FF2B5EF4-FFF2-40B4-BE49-F238E27FC236}">
                  <a16:creationId xmlns:a16="http://schemas.microsoft.com/office/drawing/2014/main" id="{5A092CFF-B99D-030B-5B1B-15786E3F32CE}"/>
                </a:ext>
              </a:extLst>
            </p:cNvPr>
            <p:cNvSpPr/>
            <p:nvPr/>
          </p:nvSpPr>
          <p:spPr bwMode="auto">
            <a:xfrm rot="10800000">
              <a:off x="3940493" y="822705"/>
              <a:ext cx="1565549" cy="2370981"/>
            </a:xfrm>
            <a:custGeom>
              <a:avLst/>
              <a:gdLst>
                <a:gd name="connsiteX0" fmla="*/ 393960 w 1565549"/>
                <a:gd name="connsiteY0" fmla="*/ 2370981 h 2370981"/>
                <a:gd name="connsiteX1" fmla="*/ 0 w 1565549"/>
                <a:gd name="connsiteY1" fmla="*/ 2370981 h 2370981"/>
                <a:gd name="connsiteX2" fmla="*/ 560366 w 1565549"/>
                <a:gd name="connsiteY2" fmla="*/ 1395936 h 2370981"/>
                <a:gd name="connsiteX3" fmla="*/ 762500 w 1565549"/>
                <a:gd name="connsiteY3" fmla="*/ 1044219 h 2370981"/>
                <a:gd name="connsiteX4" fmla="*/ 968657 w 1565549"/>
                <a:gd name="connsiteY4" fmla="*/ 685503 h 2370981"/>
                <a:gd name="connsiteX5" fmla="*/ 1362620 w 1565549"/>
                <a:gd name="connsiteY5" fmla="*/ 0 h 2370981"/>
                <a:gd name="connsiteX6" fmla="*/ 1565549 w 1565549"/>
                <a:gd name="connsiteY6" fmla="*/ 349876 h 2370981"/>
                <a:gd name="connsiteX7" fmla="*/ 1371457 w 1565549"/>
                <a:gd name="connsiteY7" fmla="*/ 684703 h 2370981"/>
                <a:gd name="connsiteX8" fmla="*/ 1163054 w 1565549"/>
                <a:gd name="connsiteY8" fmla="*/ 1044218 h 2370981"/>
                <a:gd name="connsiteX9" fmla="*/ 959172 w 1565549"/>
                <a:gd name="connsiteY9" fmla="*/ 1395936 h 2370981"/>
                <a:gd name="connsiteX0" fmla="*/ 393960 w 1565549"/>
                <a:gd name="connsiteY0" fmla="*/ 2370981 h 2370981"/>
                <a:gd name="connsiteX1" fmla="*/ 0 w 1565549"/>
                <a:gd name="connsiteY1" fmla="*/ 2370981 h 2370981"/>
                <a:gd name="connsiteX2" fmla="*/ 560366 w 1565549"/>
                <a:gd name="connsiteY2" fmla="*/ 1395936 h 2370981"/>
                <a:gd name="connsiteX3" fmla="*/ 762500 w 1565549"/>
                <a:gd name="connsiteY3" fmla="*/ 1044219 h 2370981"/>
                <a:gd name="connsiteX4" fmla="*/ 968657 w 1565549"/>
                <a:gd name="connsiteY4" fmla="*/ 685503 h 2370981"/>
                <a:gd name="connsiteX5" fmla="*/ 1362620 w 1565549"/>
                <a:gd name="connsiteY5" fmla="*/ 0 h 2370981"/>
                <a:gd name="connsiteX6" fmla="*/ 1565549 w 1565549"/>
                <a:gd name="connsiteY6" fmla="*/ 349876 h 2370981"/>
                <a:gd name="connsiteX7" fmla="*/ 1371457 w 1565549"/>
                <a:gd name="connsiteY7" fmla="*/ 684703 h 2370981"/>
                <a:gd name="connsiteX8" fmla="*/ 1163054 w 1565549"/>
                <a:gd name="connsiteY8" fmla="*/ 1044218 h 2370981"/>
                <a:gd name="connsiteX9" fmla="*/ 393960 w 1565549"/>
                <a:gd name="connsiteY9" fmla="*/ 2370981 h 2370981"/>
                <a:gd name="connsiteX0" fmla="*/ 393960 w 1565549"/>
                <a:gd name="connsiteY0" fmla="*/ 2370981 h 2370981"/>
                <a:gd name="connsiteX1" fmla="*/ 0 w 1565549"/>
                <a:gd name="connsiteY1" fmla="*/ 2370981 h 2370981"/>
                <a:gd name="connsiteX2" fmla="*/ 560366 w 1565549"/>
                <a:gd name="connsiteY2" fmla="*/ 1395936 h 2370981"/>
                <a:gd name="connsiteX3" fmla="*/ 762500 w 1565549"/>
                <a:gd name="connsiteY3" fmla="*/ 1044219 h 2370981"/>
                <a:gd name="connsiteX4" fmla="*/ 968657 w 1565549"/>
                <a:gd name="connsiteY4" fmla="*/ 685503 h 2370981"/>
                <a:gd name="connsiteX5" fmla="*/ 1362620 w 1565549"/>
                <a:gd name="connsiteY5" fmla="*/ 0 h 2370981"/>
                <a:gd name="connsiteX6" fmla="*/ 1565549 w 1565549"/>
                <a:gd name="connsiteY6" fmla="*/ 349876 h 2370981"/>
                <a:gd name="connsiteX7" fmla="*/ 1371457 w 1565549"/>
                <a:gd name="connsiteY7" fmla="*/ 684703 h 2370981"/>
                <a:gd name="connsiteX8" fmla="*/ 393960 w 1565549"/>
                <a:gd name="connsiteY8" fmla="*/ 2370981 h 2370981"/>
                <a:gd name="connsiteX0" fmla="*/ 393960 w 1565549"/>
                <a:gd name="connsiteY0" fmla="*/ 2370981 h 2370981"/>
                <a:gd name="connsiteX1" fmla="*/ 0 w 1565549"/>
                <a:gd name="connsiteY1" fmla="*/ 2370981 h 2370981"/>
                <a:gd name="connsiteX2" fmla="*/ 560366 w 1565549"/>
                <a:gd name="connsiteY2" fmla="*/ 1395936 h 2370981"/>
                <a:gd name="connsiteX3" fmla="*/ 762500 w 1565549"/>
                <a:gd name="connsiteY3" fmla="*/ 1044219 h 2370981"/>
                <a:gd name="connsiteX4" fmla="*/ 968657 w 1565549"/>
                <a:gd name="connsiteY4" fmla="*/ 685503 h 2370981"/>
                <a:gd name="connsiteX5" fmla="*/ 1362620 w 1565549"/>
                <a:gd name="connsiteY5" fmla="*/ 0 h 2370981"/>
                <a:gd name="connsiteX6" fmla="*/ 1565549 w 1565549"/>
                <a:gd name="connsiteY6" fmla="*/ 349876 h 2370981"/>
                <a:gd name="connsiteX7" fmla="*/ 393960 w 1565549"/>
                <a:gd name="connsiteY7" fmla="*/ 2370981 h 2370981"/>
                <a:gd name="connsiteX0" fmla="*/ 393960 w 1565549"/>
                <a:gd name="connsiteY0" fmla="*/ 2370981 h 2370981"/>
                <a:gd name="connsiteX1" fmla="*/ 0 w 1565549"/>
                <a:gd name="connsiteY1" fmla="*/ 2370981 h 2370981"/>
                <a:gd name="connsiteX2" fmla="*/ 560366 w 1565549"/>
                <a:gd name="connsiteY2" fmla="*/ 1395936 h 2370981"/>
                <a:gd name="connsiteX3" fmla="*/ 762500 w 1565549"/>
                <a:gd name="connsiteY3" fmla="*/ 1044219 h 2370981"/>
                <a:gd name="connsiteX4" fmla="*/ 1362620 w 1565549"/>
                <a:gd name="connsiteY4" fmla="*/ 0 h 2370981"/>
                <a:gd name="connsiteX5" fmla="*/ 1565549 w 1565549"/>
                <a:gd name="connsiteY5" fmla="*/ 349876 h 2370981"/>
                <a:gd name="connsiteX6" fmla="*/ 393960 w 1565549"/>
                <a:gd name="connsiteY6" fmla="*/ 2370981 h 2370981"/>
                <a:gd name="connsiteX0" fmla="*/ 393960 w 1565549"/>
                <a:gd name="connsiteY0" fmla="*/ 2370981 h 2370981"/>
                <a:gd name="connsiteX1" fmla="*/ 0 w 1565549"/>
                <a:gd name="connsiteY1" fmla="*/ 2370981 h 2370981"/>
                <a:gd name="connsiteX2" fmla="*/ 560366 w 1565549"/>
                <a:gd name="connsiteY2" fmla="*/ 1395936 h 2370981"/>
                <a:gd name="connsiteX3" fmla="*/ 1362620 w 1565549"/>
                <a:gd name="connsiteY3" fmla="*/ 0 h 2370981"/>
                <a:gd name="connsiteX4" fmla="*/ 1565549 w 1565549"/>
                <a:gd name="connsiteY4" fmla="*/ 349876 h 2370981"/>
                <a:gd name="connsiteX5" fmla="*/ 393960 w 1565549"/>
                <a:gd name="connsiteY5" fmla="*/ 2370981 h 2370981"/>
                <a:gd name="connsiteX0" fmla="*/ 393960 w 1565549"/>
                <a:gd name="connsiteY0" fmla="*/ 2370981 h 2370981"/>
                <a:gd name="connsiteX1" fmla="*/ 0 w 1565549"/>
                <a:gd name="connsiteY1" fmla="*/ 2370981 h 2370981"/>
                <a:gd name="connsiteX2" fmla="*/ 1362620 w 1565549"/>
                <a:gd name="connsiteY2" fmla="*/ 0 h 2370981"/>
                <a:gd name="connsiteX3" fmla="*/ 1565549 w 1565549"/>
                <a:gd name="connsiteY3" fmla="*/ 349876 h 2370981"/>
                <a:gd name="connsiteX4" fmla="*/ 393960 w 1565549"/>
                <a:gd name="connsiteY4" fmla="*/ 2370981 h 2370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5549" h="2370981">
                  <a:moveTo>
                    <a:pt x="393960" y="2370981"/>
                  </a:moveTo>
                  <a:lnTo>
                    <a:pt x="0" y="2370981"/>
                  </a:lnTo>
                  <a:lnTo>
                    <a:pt x="1362620" y="0"/>
                  </a:lnTo>
                  <a:lnTo>
                    <a:pt x="1565549" y="349876"/>
                  </a:lnTo>
                  <a:lnTo>
                    <a:pt x="393960" y="2370981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6" name="フリーフォーム: 図形 405">
              <a:extLst>
                <a:ext uri="{FF2B5EF4-FFF2-40B4-BE49-F238E27FC236}">
                  <a16:creationId xmlns:a16="http://schemas.microsoft.com/office/drawing/2014/main" id="{24627618-775E-66E1-11B5-0B455D4C2C60}"/>
                </a:ext>
              </a:extLst>
            </p:cNvPr>
            <p:cNvSpPr/>
            <p:nvPr/>
          </p:nvSpPr>
          <p:spPr bwMode="auto">
            <a:xfrm rot="10800000">
              <a:off x="5373357" y="1539948"/>
              <a:ext cx="297686" cy="257802"/>
            </a:xfrm>
            <a:custGeom>
              <a:avLst/>
              <a:gdLst>
                <a:gd name="connsiteX0" fmla="*/ 149525 w 297686"/>
                <a:gd name="connsiteY0" fmla="*/ 257802 h 257802"/>
                <a:gd name="connsiteX1" fmla="*/ 0 w 297686"/>
                <a:gd name="connsiteY1" fmla="*/ 0 h 257802"/>
                <a:gd name="connsiteX2" fmla="*/ 297686 w 297686"/>
                <a:gd name="connsiteY2" fmla="*/ 0 h 257802"/>
                <a:gd name="connsiteX3" fmla="*/ 149525 w 297686"/>
                <a:gd name="connsiteY3" fmla="*/ 257802 h 25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686" h="257802">
                  <a:moveTo>
                    <a:pt x="149525" y="257802"/>
                  </a:moveTo>
                  <a:lnTo>
                    <a:pt x="0" y="0"/>
                  </a:lnTo>
                  <a:lnTo>
                    <a:pt x="297686" y="0"/>
                  </a:lnTo>
                  <a:lnTo>
                    <a:pt x="149525" y="257802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7" name="フリーフォーム: 図形 406">
              <a:extLst>
                <a:ext uri="{FF2B5EF4-FFF2-40B4-BE49-F238E27FC236}">
                  <a16:creationId xmlns:a16="http://schemas.microsoft.com/office/drawing/2014/main" id="{D3078129-632F-62EE-AA3F-4DC39D2A22A1}"/>
                </a:ext>
              </a:extLst>
            </p:cNvPr>
            <p:cNvSpPr/>
            <p:nvPr/>
          </p:nvSpPr>
          <p:spPr bwMode="auto">
            <a:xfrm rot="10800000">
              <a:off x="4962072" y="2149466"/>
              <a:ext cx="2946537" cy="1404973"/>
            </a:xfrm>
            <a:custGeom>
              <a:avLst/>
              <a:gdLst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1822521 w 2946537"/>
                <a:gd name="connsiteY7" fmla="*/ 1049331 h 1404973"/>
                <a:gd name="connsiteX8" fmla="*/ 1867179 w 2946537"/>
                <a:gd name="connsiteY8" fmla="*/ 1126682 h 1404973"/>
                <a:gd name="connsiteX9" fmla="*/ 1872161 w 2946537"/>
                <a:gd name="connsiteY9" fmla="*/ 1126682 h 1404973"/>
                <a:gd name="connsiteX10" fmla="*/ 1827292 w 2946537"/>
                <a:gd name="connsiteY10" fmla="*/ 1049321 h 1404973"/>
                <a:gd name="connsiteX11" fmla="*/ 2251982 w 2946537"/>
                <a:gd name="connsiteY11" fmla="*/ 1048478 h 1404973"/>
                <a:gd name="connsiteX12" fmla="*/ 2946537 w 2946537"/>
                <a:gd name="connsiteY12" fmla="*/ 1047099 h 1404973"/>
                <a:gd name="connsiteX13" fmla="*/ 2740865 w 2946537"/>
                <a:gd name="connsiteY13" fmla="*/ 1404972 h 1404973"/>
                <a:gd name="connsiteX14" fmla="*/ 2458749 w 2946537"/>
                <a:gd name="connsiteY14" fmla="*/ 1404972 h 1404973"/>
                <a:gd name="connsiteX15" fmla="*/ 2033570 w 2946537"/>
                <a:gd name="connsiteY15" fmla="*/ 1404972 h 1404973"/>
                <a:gd name="connsiteX16" fmla="*/ 2008260 w 2946537"/>
                <a:gd name="connsiteY16" fmla="*/ 1361334 h 1404973"/>
                <a:gd name="connsiteX17" fmla="*/ 2002656 w 2946537"/>
                <a:gd name="connsiteY17" fmla="*/ 1361334 h 1404973"/>
                <a:gd name="connsiteX18" fmla="*/ 2027851 w 2946537"/>
                <a:gd name="connsiteY18" fmla="*/ 1404972 h 1404973"/>
                <a:gd name="connsiteX19" fmla="*/ 1628863 w 2946537"/>
                <a:gd name="connsiteY19" fmla="*/ 1404972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1822521 w 2946537"/>
                <a:gd name="connsiteY7" fmla="*/ 1049331 h 1404973"/>
                <a:gd name="connsiteX8" fmla="*/ 1867179 w 2946537"/>
                <a:gd name="connsiteY8" fmla="*/ 1126682 h 1404973"/>
                <a:gd name="connsiteX9" fmla="*/ 1827292 w 2946537"/>
                <a:gd name="connsiteY9" fmla="*/ 1049321 h 1404973"/>
                <a:gd name="connsiteX10" fmla="*/ 2251982 w 2946537"/>
                <a:gd name="connsiteY10" fmla="*/ 1048478 h 1404973"/>
                <a:gd name="connsiteX11" fmla="*/ 2946537 w 2946537"/>
                <a:gd name="connsiteY11" fmla="*/ 1047099 h 1404973"/>
                <a:gd name="connsiteX12" fmla="*/ 2740865 w 2946537"/>
                <a:gd name="connsiteY12" fmla="*/ 1404972 h 1404973"/>
                <a:gd name="connsiteX13" fmla="*/ 2458749 w 2946537"/>
                <a:gd name="connsiteY13" fmla="*/ 1404972 h 1404973"/>
                <a:gd name="connsiteX14" fmla="*/ 2033570 w 2946537"/>
                <a:gd name="connsiteY14" fmla="*/ 1404972 h 1404973"/>
                <a:gd name="connsiteX15" fmla="*/ 2008260 w 2946537"/>
                <a:gd name="connsiteY15" fmla="*/ 1361334 h 1404973"/>
                <a:gd name="connsiteX16" fmla="*/ 2002656 w 2946537"/>
                <a:gd name="connsiteY16" fmla="*/ 1361334 h 1404973"/>
                <a:gd name="connsiteX17" fmla="*/ 2027851 w 2946537"/>
                <a:gd name="connsiteY17" fmla="*/ 1404972 h 1404973"/>
                <a:gd name="connsiteX18" fmla="*/ 1628863 w 2946537"/>
                <a:gd name="connsiteY18" fmla="*/ 1404972 h 1404973"/>
                <a:gd name="connsiteX19" fmla="*/ 0 w 2946537"/>
                <a:gd name="connsiteY19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1822521 w 2946537"/>
                <a:gd name="connsiteY7" fmla="*/ 1049331 h 1404973"/>
                <a:gd name="connsiteX8" fmla="*/ 1867179 w 2946537"/>
                <a:gd name="connsiteY8" fmla="*/ 1126682 h 1404973"/>
                <a:gd name="connsiteX9" fmla="*/ 2251982 w 2946537"/>
                <a:gd name="connsiteY9" fmla="*/ 1048478 h 1404973"/>
                <a:gd name="connsiteX10" fmla="*/ 2946537 w 2946537"/>
                <a:gd name="connsiteY10" fmla="*/ 1047099 h 1404973"/>
                <a:gd name="connsiteX11" fmla="*/ 2740865 w 2946537"/>
                <a:gd name="connsiteY11" fmla="*/ 1404972 h 1404973"/>
                <a:gd name="connsiteX12" fmla="*/ 2458749 w 2946537"/>
                <a:gd name="connsiteY12" fmla="*/ 1404972 h 1404973"/>
                <a:gd name="connsiteX13" fmla="*/ 2033570 w 2946537"/>
                <a:gd name="connsiteY13" fmla="*/ 1404972 h 1404973"/>
                <a:gd name="connsiteX14" fmla="*/ 2008260 w 2946537"/>
                <a:gd name="connsiteY14" fmla="*/ 1361334 h 1404973"/>
                <a:gd name="connsiteX15" fmla="*/ 2002656 w 2946537"/>
                <a:gd name="connsiteY15" fmla="*/ 1361334 h 1404973"/>
                <a:gd name="connsiteX16" fmla="*/ 2027851 w 2946537"/>
                <a:gd name="connsiteY16" fmla="*/ 1404972 h 1404973"/>
                <a:gd name="connsiteX17" fmla="*/ 1628863 w 2946537"/>
                <a:gd name="connsiteY17" fmla="*/ 1404972 h 1404973"/>
                <a:gd name="connsiteX18" fmla="*/ 0 w 2946537"/>
                <a:gd name="connsiteY18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1867179 w 2946537"/>
                <a:gd name="connsiteY7" fmla="*/ 1126682 h 1404973"/>
                <a:gd name="connsiteX8" fmla="*/ 2251982 w 2946537"/>
                <a:gd name="connsiteY8" fmla="*/ 1048478 h 1404973"/>
                <a:gd name="connsiteX9" fmla="*/ 2946537 w 2946537"/>
                <a:gd name="connsiteY9" fmla="*/ 1047099 h 1404973"/>
                <a:gd name="connsiteX10" fmla="*/ 2740865 w 2946537"/>
                <a:gd name="connsiteY10" fmla="*/ 1404972 h 1404973"/>
                <a:gd name="connsiteX11" fmla="*/ 2458749 w 2946537"/>
                <a:gd name="connsiteY11" fmla="*/ 1404972 h 1404973"/>
                <a:gd name="connsiteX12" fmla="*/ 2033570 w 2946537"/>
                <a:gd name="connsiteY12" fmla="*/ 1404972 h 1404973"/>
                <a:gd name="connsiteX13" fmla="*/ 2008260 w 2946537"/>
                <a:gd name="connsiteY13" fmla="*/ 1361334 h 1404973"/>
                <a:gd name="connsiteX14" fmla="*/ 2002656 w 2946537"/>
                <a:gd name="connsiteY14" fmla="*/ 1361334 h 1404973"/>
                <a:gd name="connsiteX15" fmla="*/ 2027851 w 2946537"/>
                <a:gd name="connsiteY15" fmla="*/ 1404972 h 1404973"/>
                <a:gd name="connsiteX16" fmla="*/ 1628863 w 2946537"/>
                <a:gd name="connsiteY16" fmla="*/ 1404972 h 1404973"/>
                <a:gd name="connsiteX17" fmla="*/ 0 w 2946537"/>
                <a:gd name="connsiteY17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2251982 w 2946537"/>
                <a:gd name="connsiteY7" fmla="*/ 1048478 h 1404973"/>
                <a:gd name="connsiteX8" fmla="*/ 2946537 w 2946537"/>
                <a:gd name="connsiteY8" fmla="*/ 1047099 h 1404973"/>
                <a:gd name="connsiteX9" fmla="*/ 2740865 w 2946537"/>
                <a:gd name="connsiteY9" fmla="*/ 1404972 h 1404973"/>
                <a:gd name="connsiteX10" fmla="*/ 2458749 w 2946537"/>
                <a:gd name="connsiteY10" fmla="*/ 1404972 h 1404973"/>
                <a:gd name="connsiteX11" fmla="*/ 2033570 w 2946537"/>
                <a:gd name="connsiteY11" fmla="*/ 1404972 h 1404973"/>
                <a:gd name="connsiteX12" fmla="*/ 2008260 w 2946537"/>
                <a:gd name="connsiteY12" fmla="*/ 1361334 h 1404973"/>
                <a:gd name="connsiteX13" fmla="*/ 2002656 w 2946537"/>
                <a:gd name="connsiteY13" fmla="*/ 1361334 h 1404973"/>
                <a:gd name="connsiteX14" fmla="*/ 2027851 w 2946537"/>
                <a:gd name="connsiteY14" fmla="*/ 1404972 h 1404973"/>
                <a:gd name="connsiteX15" fmla="*/ 1628863 w 2946537"/>
                <a:gd name="connsiteY15" fmla="*/ 1404972 h 1404973"/>
                <a:gd name="connsiteX16" fmla="*/ 0 w 2946537"/>
                <a:gd name="connsiteY16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2946537 w 2946537"/>
                <a:gd name="connsiteY7" fmla="*/ 1047099 h 1404973"/>
                <a:gd name="connsiteX8" fmla="*/ 2740865 w 2946537"/>
                <a:gd name="connsiteY8" fmla="*/ 1404972 h 1404973"/>
                <a:gd name="connsiteX9" fmla="*/ 2458749 w 2946537"/>
                <a:gd name="connsiteY9" fmla="*/ 1404972 h 1404973"/>
                <a:gd name="connsiteX10" fmla="*/ 2033570 w 2946537"/>
                <a:gd name="connsiteY10" fmla="*/ 1404972 h 1404973"/>
                <a:gd name="connsiteX11" fmla="*/ 2008260 w 2946537"/>
                <a:gd name="connsiteY11" fmla="*/ 1361334 h 1404973"/>
                <a:gd name="connsiteX12" fmla="*/ 2002656 w 2946537"/>
                <a:gd name="connsiteY12" fmla="*/ 1361334 h 1404973"/>
                <a:gd name="connsiteX13" fmla="*/ 2027851 w 2946537"/>
                <a:gd name="connsiteY13" fmla="*/ 1404972 h 1404973"/>
                <a:gd name="connsiteX14" fmla="*/ 1628863 w 2946537"/>
                <a:gd name="connsiteY14" fmla="*/ 1404972 h 1404973"/>
                <a:gd name="connsiteX15" fmla="*/ 0 w 2946537"/>
                <a:gd name="connsiteY15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2946537 w 2946537"/>
                <a:gd name="connsiteY7" fmla="*/ 1047099 h 1404973"/>
                <a:gd name="connsiteX8" fmla="*/ 2740865 w 2946537"/>
                <a:gd name="connsiteY8" fmla="*/ 1404972 h 1404973"/>
                <a:gd name="connsiteX9" fmla="*/ 2033570 w 2946537"/>
                <a:gd name="connsiteY9" fmla="*/ 1404972 h 1404973"/>
                <a:gd name="connsiteX10" fmla="*/ 2008260 w 2946537"/>
                <a:gd name="connsiteY10" fmla="*/ 1361334 h 1404973"/>
                <a:gd name="connsiteX11" fmla="*/ 2002656 w 2946537"/>
                <a:gd name="connsiteY11" fmla="*/ 1361334 h 1404973"/>
                <a:gd name="connsiteX12" fmla="*/ 2027851 w 2946537"/>
                <a:gd name="connsiteY12" fmla="*/ 1404972 h 1404973"/>
                <a:gd name="connsiteX13" fmla="*/ 1628863 w 2946537"/>
                <a:gd name="connsiteY13" fmla="*/ 1404972 h 1404973"/>
                <a:gd name="connsiteX14" fmla="*/ 0 w 2946537"/>
                <a:gd name="connsiteY14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2946537 w 2946537"/>
                <a:gd name="connsiteY7" fmla="*/ 1047099 h 1404973"/>
                <a:gd name="connsiteX8" fmla="*/ 2740865 w 2946537"/>
                <a:gd name="connsiteY8" fmla="*/ 1404972 h 1404973"/>
                <a:gd name="connsiteX9" fmla="*/ 2033570 w 2946537"/>
                <a:gd name="connsiteY9" fmla="*/ 1404972 h 1404973"/>
                <a:gd name="connsiteX10" fmla="*/ 2008260 w 2946537"/>
                <a:gd name="connsiteY10" fmla="*/ 1361334 h 1404973"/>
                <a:gd name="connsiteX11" fmla="*/ 2002656 w 2946537"/>
                <a:gd name="connsiteY11" fmla="*/ 1361334 h 1404973"/>
                <a:gd name="connsiteX12" fmla="*/ 1628863 w 2946537"/>
                <a:gd name="connsiteY12" fmla="*/ 1404972 h 1404973"/>
                <a:gd name="connsiteX13" fmla="*/ 0 w 2946537"/>
                <a:gd name="connsiteY13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2946537 w 2946537"/>
                <a:gd name="connsiteY7" fmla="*/ 1047099 h 1404973"/>
                <a:gd name="connsiteX8" fmla="*/ 2740865 w 2946537"/>
                <a:gd name="connsiteY8" fmla="*/ 1404972 h 1404973"/>
                <a:gd name="connsiteX9" fmla="*/ 2033570 w 2946537"/>
                <a:gd name="connsiteY9" fmla="*/ 1404972 h 1404973"/>
                <a:gd name="connsiteX10" fmla="*/ 2008260 w 2946537"/>
                <a:gd name="connsiteY10" fmla="*/ 1361334 h 1404973"/>
                <a:gd name="connsiteX11" fmla="*/ 1628863 w 2946537"/>
                <a:gd name="connsiteY11" fmla="*/ 1404972 h 1404973"/>
                <a:gd name="connsiteX12" fmla="*/ 0 w 2946537"/>
                <a:gd name="connsiteY12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2946537 w 2946537"/>
                <a:gd name="connsiteY7" fmla="*/ 1047099 h 1404973"/>
                <a:gd name="connsiteX8" fmla="*/ 2740865 w 2946537"/>
                <a:gd name="connsiteY8" fmla="*/ 1404972 h 1404973"/>
                <a:gd name="connsiteX9" fmla="*/ 2033570 w 2946537"/>
                <a:gd name="connsiteY9" fmla="*/ 1404972 h 1404973"/>
                <a:gd name="connsiteX10" fmla="*/ 1628863 w 2946537"/>
                <a:gd name="connsiteY10" fmla="*/ 1404972 h 1404973"/>
                <a:gd name="connsiteX11" fmla="*/ 0 w 2946537"/>
                <a:gd name="connsiteY11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2946537 w 2946537"/>
                <a:gd name="connsiteY7" fmla="*/ 1047099 h 1404973"/>
                <a:gd name="connsiteX8" fmla="*/ 2740865 w 2946537"/>
                <a:gd name="connsiteY8" fmla="*/ 1404972 h 1404973"/>
                <a:gd name="connsiteX9" fmla="*/ 1628863 w 2946537"/>
                <a:gd name="connsiteY9" fmla="*/ 1404972 h 1404973"/>
                <a:gd name="connsiteX10" fmla="*/ 0 w 2946537"/>
                <a:gd name="connsiteY10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1423165 w 2946537"/>
                <a:gd name="connsiteY6" fmla="*/ 1050123 h 1404973"/>
                <a:gd name="connsiteX7" fmla="*/ 2946537 w 2946537"/>
                <a:gd name="connsiteY7" fmla="*/ 1047099 h 1404973"/>
                <a:gd name="connsiteX8" fmla="*/ 2740865 w 2946537"/>
                <a:gd name="connsiteY8" fmla="*/ 1404972 h 1404973"/>
                <a:gd name="connsiteX9" fmla="*/ 0 w 2946537"/>
                <a:gd name="connsiteY9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1042248 w 2946537"/>
                <a:gd name="connsiteY5" fmla="*/ 1050880 h 1404973"/>
                <a:gd name="connsiteX6" fmla="*/ 2946537 w 2946537"/>
                <a:gd name="connsiteY6" fmla="*/ 1047099 h 1404973"/>
                <a:gd name="connsiteX7" fmla="*/ 2740865 w 2946537"/>
                <a:gd name="connsiteY7" fmla="*/ 1404972 h 1404973"/>
                <a:gd name="connsiteX8" fmla="*/ 0 w 2946537"/>
                <a:gd name="connsiteY8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1041426 w 2946537"/>
                <a:gd name="connsiteY4" fmla="*/ 1052311 h 1404973"/>
                <a:gd name="connsiteX5" fmla="*/ 2946537 w 2946537"/>
                <a:gd name="connsiteY5" fmla="*/ 1047099 h 1404973"/>
                <a:gd name="connsiteX6" fmla="*/ 2740865 w 2946537"/>
                <a:gd name="connsiteY6" fmla="*/ 1404972 h 1404973"/>
                <a:gd name="connsiteX7" fmla="*/ 0 w 2946537"/>
                <a:gd name="connsiteY7" fmla="*/ 1404973 h 1404973"/>
                <a:gd name="connsiteX0" fmla="*/ 0 w 2946537"/>
                <a:gd name="connsiteY0" fmla="*/ 1404973 h 1404973"/>
                <a:gd name="connsiteX1" fmla="*/ 814431 w 2946537"/>
                <a:gd name="connsiteY1" fmla="*/ 0 h 1404973"/>
                <a:gd name="connsiteX2" fmla="*/ 1019089 w 2946537"/>
                <a:gd name="connsiteY2" fmla="*/ 353054 h 1404973"/>
                <a:gd name="connsiteX3" fmla="*/ 617220 w 2946537"/>
                <a:gd name="connsiteY3" fmla="*/ 1052313 h 1404973"/>
                <a:gd name="connsiteX4" fmla="*/ 2946537 w 2946537"/>
                <a:gd name="connsiteY4" fmla="*/ 1047099 h 1404973"/>
                <a:gd name="connsiteX5" fmla="*/ 2740865 w 2946537"/>
                <a:gd name="connsiteY5" fmla="*/ 1404972 h 1404973"/>
                <a:gd name="connsiteX6" fmla="*/ 0 w 2946537"/>
                <a:gd name="connsiteY6" fmla="*/ 1404973 h 1404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46537" h="1404973">
                  <a:moveTo>
                    <a:pt x="0" y="1404973"/>
                  </a:moveTo>
                  <a:lnTo>
                    <a:pt x="814431" y="0"/>
                  </a:lnTo>
                  <a:lnTo>
                    <a:pt x="1019089" y="353054"/>
                  </a:lnTo>
                  <a:lnTo>
                    <a:pt x="617220" y="1052313"/>
                  </a:lnTo>
                  <a:lnTo>
                    <a:pt x="2946537" y="1047099"/>
                  </a:lnTo>
                  <a:lnTo>
                    <a:pt x="2740865" y="1404972"/>
                  </a:lnTo>
                  <a:lnTo>
                    <a:pt x="0" y="1404973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8" name="フリーフォーム: 図形 407">
              <a:extLst>
                <a:ext uri="{FF2B5EF4-FFF2-40B4-BE49-F238E27FC236}">
                  <a16:creationId xmlns:a16="http://schemas.microsoft.com/office/drawing/2014/main" id="{87A953A8-32FC-DD7C-CC1B-DF66736467D4}"/>
                </a:ext>
              </a:extLst>
            </p:cNvPr>
            <p:cNvSpPr/>
            <p:nvPr/>
          </p:nvSpPr>
          <p:spPr bwMode="auto">
            <a:xfrm rot="10800000">
              <a:off x="3537773" y="2149468"/>
              <a:ext cx="805214" cy="360285"/>
            </a:xfrm>
            <a:custGeom>
              <a:avLst/>
              <a:gdLst>
                <a:gd name="connsiteX0" fmla="*/ 0 w 805214"/>
                <a:gd name="connsiteY0" fmla="*/ 360285 h 360285"/>
                <a:gd name="connsiteX1" fmla="*/ 208403 w 805214"/>
                <a:gd name="connsiteY1" fmla="*/ 770 h 360285"/>
                <a:gd name="connsiteX2" fmla="*/ 596248 w 805214"/>
                <a:gd name="connsiteY2" fmla="*/ 0 h 360285"/>
                <a:gd name="connsiteX3" fmla="*/ 805214 w 805214"/>
                <a:gd name="connsiteY3" fmla="*/ 360285 h 360285"/>
                <a:gd name="connsiteX4" fmla="*/ 0 w 805214"/>
                <a:gd name="connsiteY4" fmla="*/ 360285 h 3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214" h="360285">
                  <a:moveTo>
                    <a:pt x="0" y="360285"/>
                  </a:moveTo>
                  <a:lnTo>
                    <a:pt x="208403" y="770"/>
                  </a:lnTo>
                  <a:lnTo>
                    <a:pt x="596248" y="0"/>
                  </a:lnTo>
                  <a:lnTo>
                    <a:pt x="805214" y="360285"/>
                  </a:lnTo>
                  <a:lnTo>
                    <a:pt x="0" y="360285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2614869F-F4E7-EFE0-7FCF-9A6BE055ED4C}"/>
                </a:ext>
              </a:extLst>
            </p:cNvPr>
            <p:cNvSpPr/>
            <p:nvPr/>
          </p:nvSpPr>
          <p:spPr bwMode="auto">
            <a:xfrm rot="10800000">
              <a:off x="6676504" y="2502721"/>
              <a:ext cx="612178" cy="695808"/>
            </a:xfrm>
            <a:custGeom>
              <a:avLst/>
              <a:gdLst>
                <a:gd name="connsiteX0" fmla="*/ 0 w 612178"/>
                <a:gd name="connsiteY0" fmla="*/ 695808 h 695808"/>
                <a:gd name="connsiteX1" fmla="*/ 400818 w 612178"/>
                <a:gd name="connsiteY1" fmla="*/ 0 h 695808"/>
                <a:gd name="connsiteX2" fmla="*/ 612178 w 612178"/>
                <a:gd name="connsiteY2" fmla="*/ 364616 h 695808"/>
                <a:gd name="connsiteX3" fmla="*/ 422321 w 612178"/>
                <a:gd name="connsiteY3" fmla="*/ 694970 h 695808"/>
                <a:gd name="connsiteX4" fmla="*/ 0 w 612178"/>
                <a:gd name="connsiteY4" fmla="*/ 695808 h 6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178" h="695808">
                  <a:moveTo>
                    <a:pt x="0" y="695808"/>
                  </a:moveTo>
                  <a:lnTo>
                    <a:pt x="400818" y="0"/>
                  </a:lnTo>
                  <a:lnTo>
                    <a:pt x="612178" y="364616"/>
                  </a:lnTo>
                  <a:lnTo>
                    <a:pt x="422321" y="694970"/>
                  </a:lnTo>
                  <a:lnTo>
                    <a:pt x="0" y="69580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A38C827D-79FE-DEA1-FD94-CF09C6D2E888}"/>
                </a:ext>
              </a:extLst>
            </p:cNvPr>
            <p:cNvSpPr/>
            <p:nvPr/>
          </p:nvSpPr>
          <p:spPr bwMode="auto">
            <a:xfrm rot="10800000">
              <a:off x="4145560" y="825154"/>
              <a:ext cx="1930304" cy="2735901"/>
            </a:xfrm>
            <a:custGeom>
              <a:avLst/>
              <a:gdLst>
                <a:gd name="connsiteX0" fmla="*/ 563793 w 1930304"/>
                <a:gd name="connsiteY0" fmla="*/ 2735901 h 2735901"/>
                <a:gd name="connsiteX1" fmla="*/ 0 w 1930304"/>
                <a:gd name="connsiteY1" fmla="*/ 1763305 h 2735901"/>
                <a:gd name="connsiteX2" fmla="*/ 398170 w 1930304"/>
                <a:gd name="connsiteY2" fmla="*/ 1763305 h 2735901"/>
                <a:gd name="connsiteX3" fmla="*/ 552432 w 1930304"/>
                <a:gd name="connsiteY3" fmla="*/ 2030493 h 2735901"/>
                <a:gd name="connsiteX4" fmla="*/ 705986 w 1930304"/>
                <a:gd name="connsiteY4" fmla="*/ 1763305 h 2735901"/>
                <a:gd name="connsiteX5" fmla="*/ 908120 w 1930304"/>
                <a:gd name="connsiteY5" fmla="*/ 1411588 h 2735901"/>
                <a:gd name="connsiteX6" fmla="*/ 1113792 w 1930304"/>
                <a:gd name="connsiteY6" fmla="*/ 1053715 h 2735901"/>
                <a:gd name="connsiteX7" fmla="*/ 1719369 w 1930304"/>
                <a:gd name="connsiteY7" fmla="*/ 0 h 2735901"/>
                <a:gd name="connsiteX8" fmla="*/ 1930304 w 1930304"/>
                <a:gd name="connsiteY8" fmla="*/ 363680 h 2735901"/>
                <a:gd name="connsiteX9" fmla="*/ 1533291 w 1930304"/>
                <a:gd name="connsiteY9" fmla="*/ 1052882 h 2735901"/>
                <a:gd name="connsiteX10" fmla="*/ 1326660 w 1930304"/>
                <a:gd name="connsiteY10" fmla="*/ 1411588 h 2735901"/>
                <a:gd name="connsiteX11" fmla="*/ 1124054 w 1930304"/>
                <a:gd name="connsiteY11" fmla="*/ 1763305 h 2735901"/>
                <a:gd name="connsiteX0" fmla="*/ 563793 w 1930304"/>
                <a:gd name="connsiteY0" fmla="*/ 2735901 h 2735901"/>
                <a:gd name="connsiteX1" fmla="*/ 0 w 1930304"/>
                <a:gd name="connsiteY1" fmla="*/ 1763305 h 2735901"/>
                <a:gd name="connsiteX2" fmla="*/ 398170 w 1930304"/>
                <a:gd name="connsiteY2" fmla="*/ 1763305 h 2735901"/>
                <a:gd name="connsiteX3" fmla="*/ 552432 w 1930304"/>
                <a:gd name="connsiteY3" fmla="*/ 2030493 h 2735901"/>
                <a:gd name="connsiteX4" fmla="*/ 705986 w 1930304"/>
                <a:gd name="connsiteY4" fmla="*/ 1763305 h 2735901"/>
                <a:gd name="connsiteX5" fmla="*/ 908120 w 1930304"/>
                <a:gd name="connsiteY5" fmla="*/ 1411588 h 2735901"/>
                <a:gd name="connsiteX6" fmla="*/ 1719369 w 1930304"/>
                <a:gd name="connsiteY6" fmla="*/ 0 h 2735901"/>
                <a:gd name="connsiteX7" fmla="*/ 1930304 w 1930304"/>
                <a:gd name="connsiteY7" fmla="*/ 363680 h 2735901"/>
                <a:gd name="connsiteX8" fmla="*/ 1533291 w 1930304"/>
                <a:gd name="connsiteY8" fmla="*/ 1052882 h 2735901"/>
                <a:gd name="connsiteX9" fmla="*/ 1326660 w 1930304"/>
                <a:gd name="connsiteY9" fmla="*/ 1411588 h 2735901"/>
                <a:gd name="connsiteX10" fmla="*/ 1124054 w 1930304"/>
                <a:gd name="connsiteY10" fmla="*/ 1763305 h 2735901"/>
                <a:gd name="connsiteX11" fmla="*/ 563793 w 1930304"/>
                <a:gd name="connsiteY11" fmla="*/ 2735901 h 2735901"/>
                <a:gd name="connsiteX0" fmla="*/ 563793 w 1930304"/>
                <a:gd name="connsiteY0" fmla="*/ 2735901 h 2735901"/>
                <a:gd name="connsiteX1" fmla="*/ 0 w 1930304"/>
                <a:gd name="connsiteY1" fmla="*/ 1763305 h 2735901"/>
                <a:gd name="connsiteX2" fmla="*/ 398170 w 1930304"/>
                <a:gd name="connsiteY2" fmla="*/ 1763305 h 2735901"/>
                <a:gd name="connsiteX3" fmla="*/ 552432 w 1930304"/>
                <a:gd name="connsiteY3" fmla="*/ 2030493 h 2735901"/>
                <a:gd name="connsiteX4" fmla="*/ 705986 w 1930304"/>
                <a:gd name="connsiteY4" fmla="*/ 1763305 h 2735901"/>
                <a:gd name="connsiteX5" fmla="*/ 1719369 w 1930304"/>
                <a:gd name="connsiteY5" fmla="*/ 0 h 2735901"/>
                <a:gd name="connsiteX6" fmla="*/ 1930304 w 1930304"/>
                <a:gd name="connsiteY6" fmla="*/ 363680 h 2735901"/>
                <a:gd name="connsiteX7" fmla="*/ 1533291 w 1930304"/>
                <a:gd name="connsiteY7" fmla="*/ 1052882 h 2735901"/>
                <a:gd name="connsiteX8" fmla="*/ 1326660 w 1930304"/>
                <a:gd name="connsiteY8" fmla="*/ 1411588 h 2735901"/>
                <a:gd name="connsiteX9" fmla="*/ 1124054 w 1930304"/>
                <a:gd name="connsiteY9" fmla="*/ 1763305 h 2735901"/>
                <a:gd name="connsiteX10" fmla="*/ 563793 w 1930304"/>
                <a:gd name="connsiteY10" fmla="*/ 2735901 h 2735901"/>
                <a:gd name="connsiteX0" fmla="*/ 563793 w 1930304"/>
                <a:gd name="connsiteY0" fmla="*/ 2735901 h 2735901"/>
                <a:gd name="connsiteX1" fmla="*/ 0 w 1930304"/>
                <a:gd name="connsiteY1" fmla="*/ 1763305 h 2735901"/>
                <a:gd name="connsiteX2" fmla="*/ 398170 w 1930304"/>
                <a:gd name="connsiteY2" fmla="*/ 1763305 h 2735901"/>
                <a:gd name="connsiteX3" fmla="*/ 552432 w 1930304"/>
                <a:gd name="connsiteY3" fmla="*/ 2030493 h 2735901"/>
                <a:gd name="connsiteX4" fmla="*/ 1719369 w 1930304"/>
                <a:gd name="connsiteY4" fmla="*/ 0 h 2735901"/>
                <a:gd name="connsiteX5" fmla="*/ 1930304 w 1930304"/>
                <a:gd name="connsiteY5" fmla="*/ 363680 h 2735901"/>
                <a:gd name="connsiteX6" fmla="*/ 1533291 w 1930304"/>
                <a:gd name="connsiteY6" fmla="*/ 1052882 h 2735901"/>
                <a:gd name="connsiteX7" fmla="*/ 1326660 w 1930304"/>
                <a:gd name="connsiteY7" fmla="*/ 1411588 h 2735901"/>
                <a:gd name="connsiteX8" fmla="*/ 1124054 w 1930304"/>
                <a:gd name="connsiteY8" fmla="*/ 1763305 h 2735901"/>
                <a:gd name="connsiteX9" fmla="*/ 563793 w 1930304"/>
                <a:gd name="connsiteY9" fmla="*/ 2735901 h 2735901"/>
                <a:gd name="connsiteX0" fmla="*/ 563793 w 1930304"/>
                <a:gd name="connsiteY0" fmla="*/ 2735901 h 2735901"/>
                <a:gd name="connsiteX1" fmla="*/ 0 w 1930304"/>
                <a:gd name="connsiteY1" fmla="*/ 1763305 h 2735901"/>
                <a:gd name="connsiteX2" fmla="*/ 398170 w 1930304"/>
                <a:gd name="connsiteY2" fmla="*/ 1763305 h 2735901"/>
                <a:gd name="connsiteX3" fmla="*/ 552432 w 1930304"/>
                <a:gd name="connsiteY3" fmla="*/ 2030493 h 2735901"/>
                <a:gd name="connsiteX4" fmla="*/ 1719369 w 1930304"/>
                <a:gd name="connsiteY4" fmla="*/ 0 h 2735901"/>
                <a:gd name="connsiteX5" fmla="*/ 1930304 w 1930304"/>
                <a:gd name="connsiteY5" fmla="*/ 363680 h 2735901"/>
                <a:gd name="connsiteX6" fmla="*/ 1533291 w 1930304"/>
                <a:gd name="connsiteY6" fmla="*/ 1052882 h 2735901"/>
                <a:gd name="connsiteX7" fmla="*/ 1326660 w 1930304"/>
                <a:gd name="connsiteY7" fmla="*/ 1411588 h 2735901"/>
                <a:gd name="connsiteX8" fmla="*/ 563793 w 1930304"/>
                <a:gd name="connsiteY8" fmla="*/ 2735901 h 2735901"/>
                <a:gd name="connsiteX0" fmla="*/ 563793 w 1930304"/>
                <a:gd name="connsiteY0" fmla="*/ 2735901 h 2735901"/>
                <a:gd name="connsiteX1" fmla="*/ 0 w 1930304"/>
                <a:gd name="connsiteY1" fmla="*/ 1763305 h 2735901"/>
                <a:gd name="connsiteX2" fmla="*/ 398170 w 1930304"/>
                <a:gd name="connsiteY2" fmla="*/ 1763305 h 2735901"/>
                <a:gd name="connsiteX3" fmla="*/ 552432 w 1930304"/>
                <a:gd name="connsiteY3" fmla="*/ 2030493 h 2735901"/>
                <a:gd name="connsiteX4" fmla="*/ 1719369 w 1930304"/>
                <a:gd name="connsiteY4" fmla="*/ 0 h 2735901"/>
                <a:gd name="connsiteX5" fmla="*/ 1930304 w 1930304"/>
                <a:gd name="connsiteY5" fmla="*/ 363680 h 2735901"/>
                <a:gd name="connsiteX6" fmla="*/ 1533291 w 1930304"/>
                <a:gd name="connsiteY6" fmla="*/ 1052882 h 2735901"/>
                <a:gd name="connsiteX7" fmla="*/ 563793 w 1930304"/>
                <a:gd name="connsiteY7" fmla="*/ 2735901 h 2735901"/>
                <a:gd name="connsiteX0" fmla="*/ 563793 w 1930304"/>
                <a:gd name="connsiteY0" fmla="*/ 2735901 h 2735901"/>
                <a:gd name="connsiteX1" fmla="*/ 0 w 1930304"/>
                <a:gd name="connsiteY1" fmla="*/ 1763305 h 2735901"/>
                <a:gd name="connsiteX2" fmla="*/ 398170 w 1930304"/>
                <a:gd name="connsiteY2" fmla="*/ 1763305 h 2735901"/>
                <a:gd name="connsiteX3" fmla="*/ 552432 w 1930304"/>
                <a:gd name="connsiteY3" fmla="*/ 2030493 h 2735901"/>
                <a:gd name="connsiteX4" fmla="*/ 1719369 w 1930304"/>
                <a:gd name="connsiteY4" fmla="*/ 0 h 2735901"/>
                <a:gd name="connsiteX5" fmla="*/ 1930304 w 1930304"/>
                <a:gd name="connsiteY5" fmla="*/ 363680 h 2735901"/>
                <a:gd name="connsiteX6" fmla="*/ 563793 w 1930304"/>
                <a:gd name="connsiteY6" fmla="*/ 2735901 h 27359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30304" h="2735901">
                  <a:moveTo>
                    <a:pt x="563793" y="2735901"/>
                  </a:moveTo>
                  <a:lnTo>
                    <a:pt x="0" y="1763305"/>
                  </a:lnTo>
                  <a:lnTo>
                    <a:pt x="398170" y="1763305"/>
                  </a:lnTo>
                  <a:lnTo>
                    <a:pt x="552432" y="2030493"/>
                  </a:lnTo>
                  <a:lnTo>
                    <a:pt x="1719369" y="0"/>
                  </a:lnTo>
                  <a:lnTo>
                    <a:pt x="1930304" y="363680"/>
                  </a:lnTo>
                  <a:lnTo>
                    <a:pt x="563793" y="2735901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104E5A9D-5A5C-9DD3-0AB2-4ADC3EF55C24}"/>
                </a:ext>
              </a:extLst>
            </p:cNvPr>
            <p:cNvSpPr/>
            <p:nvPr/>
          </p:nvSpPr>
          <p:spPr bwMode="auto">
            <a:xfrm rot="10800000">
              <a:off x="3331386" y="3914947"/>
              <a:ext cx="612178" cy="695808"/>
            </a:xfrm>
            <a:custGeom>
              <a:avLst/>
              <a:gdLst>
                <a:gd name="connsiteX0" fmla="*/ 211360 w 612178"/>
                <a:gd name="connsiteY0" fmla="*/ 695808 h 695808"/>
                <a:gd name="connsiteX1" fmla="*/ 0 w 612178"/>
                <a:gd name="connsiteY1" fmla="*/ 331192 h 695808"/>
                <a:gd name="connsiteX2" fmla="*/ 189856 w 612178"/>
                <a:gd name="connsiteY2" fmla="*/ 839 h 695808"/>
                <a:gd name="connsiteX3" fmla="*/ 612178 w 612178"/>
                <a:gd name="connsiteY3" fmla="*/ 0 h 695808"/>
                <a:gd name="connsiteX4" fmla="*/ 211360 w 612178"/>
                <a:gd name="connsiteY4" fmla="*/ 695808 h 6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2178" h="695808">
                  <a:moveTo>
                    <a:pt x="211360" y="695808"/>
                  </a:moveTo>
                  <a:lnTo>
                    <a:pt x="0" y="331192"/>
                  </a:lnTo>
                  <a:lnTo>
                    <a:pt x="189856" y="839"/>
                  </a:lnTo>
                  <a:lnTo>
                    <a:pt x="612178" y="0"/>
                  </a:lnTo>
                  <a:lnTo>
                    <a:pt x="211360" y="69580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A8E1B9CB-8AF8-AD30-CCA1-C2CEA20ABD65}"/>
                </a:ext>
              </a:extLst>
            </p:cNvPr>
            <p:cNvSpPr/>
            <p:nvPr/>
          </p:nvSpPr>
          <p:spPr bwMode="auto">
            <a:xfrm rot="10800000">
              <a:off x="5114028" y="3919789"/>
              <a:ext cx="1565549" cy="2370982"/>
            </a:xfrm>
            <a:custGeom>
              <a:avLst/>
              <a:gdLst>
                <a:gd name="connsiteX0" fmla="*/ 202928 w 1565549"/>
                <a:gd name="connsiteY0" fmla="*/ 2370982 h 2370982"/>
                <a:gd name="connsiteX1" fmla="*/ 0 w 1565549"/>
                <a:gd name="connsiteY1" fmla="*/ 2021106 h 2370982"/>
                <a:gd name="connsiteX2" fmla="*/ 194092 w 1565549"/>
                <a:gd name="connsiteY2" fmla="*/ 1686278 h 2370982"/>
                <a:gd name="connsiteX3" fmla="*/ 402495 w 1565549"/>
                <a:gd name="connsiteY3" fmla="*/ 1326763 h 2370982"/>
                <a:gd name="connsiteX4" fmla="*/ 606377 w 1565549"/>
                <a:gd name="connsiteY4" fmla="*/ 975045 h 2370982"/>
                <a:gd name="connsiteX5" fmla="*/ 1171589 w 1565549"/>
                <a:gd name="connsiteY5" fmla="*/ 0 h 2370982"/>
                <a:gd name="connsiteX6" fmla="*/ 1565549 w 1565549"/>
                <a:gd name="connsiteY6" fmla="*/ 0 h 2370982"/>
                <a:gd name="connsiteX7" fmla="*/ 1005183 w 1565549"/>
                <a:gd name="connsiteY7" fmla="*/ 975045 h 2370982"/>
                <a:gd name="connsiteX8" fmla="*/ 803049 w 1565549"/>
                <a:gd name="connsiteY8" fmla="*/ 1326763 h 2370982"/>
                <a:gd name="connsiteX9" fmla="*/ 596892 w 1565549"/>
                <a:gd name="connsiteY9" fmla="*/ 1685478 h 2370982"/>
                <a:gd name="connsiteX0" fmla="*/ 202928 w 1565549"/>
                <a:gd name="connsiteY0" fmla="*/ 2370982 h 2370982"/>
                <a:gd name="connsiteX1" fmla="*/ 0 w 1565549"/>
                <a:gd name="connsiteY1" fmla="*/ 2021106 h 2370982"/>
                <a:gd name="connsiteX2" fmla="*/ 194092 w 1565549"/>
                <a:gd name="connsiteY2" fmla="*/ 1686278 h 2370982"/>
                <a:gd name="connsiteX3" fmla="*/ 402495 w 1565549"/>
                <a:gd name="connsiteY3" fmla="*/ 1326763 h 2370982"/>
                <a:gd name="connsiteX4" fmla="*/ 606377 w 1565549"/>
                <a:gd name="connsiteY4" fmla="*/ 975045 h 2370982"/>
                <a:gd name="connsiteX5" fmla="*/ 1171589 w 1565549"/>
                <a:gd name="connsiteY5" fmla="*/ 0 h 2370982"/>
                <a:gd name="connsiteX6" fmla="*/ 1565549 w 1565549"/>
                <a:gd name="connsiteY6" fmla="*/ 0 h 2370982"/>
                <a:gd name="connsiteX7" fmla="*/ 1005183 w 1565549"/>
                <a:gd name="connsiteY7" fmla="*/ 975045 h 2370982"/>
                <a:gd name="connsiteX8" fmla="*/ 803049 w 1565549"/>
                <a:gd name="connsiteY8" fmla="*/ 1326763 h 2370982"/>
                <a:gd name="connsiteX9" fmla="*/ 202928 w 1565549"/>
                <a:gd name="connsiteY9" fmla="*/ 2370982 h 2370982"/>
                <a:gd name="connsiteX0" fmla="*/ 202928 w 1565549"/>
                <a:gd name="connsiteY0" fmla="*/ 2370982 h 2370982"/>
                <a:gd name="connsiteX1" fmla="*/ 0 w 1565549"/>
                <a:gd name="connsiteY1" fmla="*/ 2021106 h 2370982"/>
                <a:gd name="connsiteX2" fmla="*/ 194092 w 1565549"/>
                <a:gd name="connsiteY2" fmla="*/ 1686278 h 2370982"/>
                <a:gd name="connsiteX3" fmla="*/ 402495 w 1565549"/>
                <a:gd name="connsiteY3" fmla="*/ 1326763 h 2370982"/>
                <a:gd name="connsiteX4" fmla="*/ 606377 w 1565549"/>
                <a:gd name="connsiteY4" fmla="*/ 975045 h 2370982"/>
                <a:gd name="connsiteX5" fmla="*/ 1171589 w 1565549"/>
                <a:gd name="connsiteY5" fmla="*/ 0 h 2370982"/>
                <a:gd name="connsiteX6" fmla="*/ 1565549 w 1565549"/>
                <a:gd name="connsiteY6" fmla="*/ 0 h 2370982"/>
                <a:gd name="connsiteX7" fmla="*/ 1005183 w 1565549"/>
                <a:gd name="connsiteY7" fmla="*/ 975045 h 2370982"/>
                <a:gd name="connsiteX8" fmla="*/ 202928 w 1565549"/>
                <a:gd name="connsiteY8" fmla="*/ 2370982 h 2370982"/>
                <a:gd name="connsiteX0" fmla="*/ 202928 w 1565549"/>
                <a:gd name="connsiteY0" fmla="*/ 2370982 h 2370982"/>
                <a:gd name="connsiteX1" fmla="*/ 0 w 1565549"/>
                <a:gd name="connsiteY1" fmla="*/ 2021106 h 2370982"/>
                <a:gd name="connsiteX2" fmla="*/ 194092 w 1565549"/>
                <a:gd name="connsiteY2" fmla="*/ 1686278 h 2370982"/>
                <a:gd name="connsiteX3" fmla="*/ 402495 w 1565549"/>
                <a:gd name="connsiteY3" fmla="*/ 1326763 h 2370982"/>
                <a:gd name="connsiteX4" fmla="*/ 606377 w 1565549"/>
                <a:gd name="connsiteY4" fmla="*/ 975045 h 2370982"/>
                <a:gd name="connsiteX5" fmla="*/ 1171589 w 1565549"/>
                <a:gd name="connsiteY5" fmla="*/ 0 h 2370982"/>
                <a:gd name="connsiteX6" fmla="*/ 1565549 w 1565549"/>
                <a:gd name="connsiteY6" fmla="*/ 0 h 2370982"/>
                <a:gd name="connsiteX7" fmla="*/ 202928 w 1565549"/>
                <a:gd name="connsiteY7" fmla="*/ 2370982 h 2370982"/>
                <a:gd name="connsiteX0" fmla="*/ 202928 w 1565549"/>
                <a:gd name="connsiteY0" fmla="*/ 2370982 h 2370982"/>
                <a:gd name="connsiteX1" fmla="*/ 0 w 1565549"/>
                <a:gd name="connsiteY1" fmla="*/ 2021106 h 2370982"/>
                <a:gd name="connsiteX2" fmla="*/ 194092 w 1565549"/>
                <a:gd name="connsiteY2" fmla="*/ 1686278 h 2370982"/>
                <a:gd name="connsiteX3" fmla="*/ 402495 w 1565549"/>
                <a:gd name="connsiteY3" fmla="*/ 1326763 h 2370982"/>
                <a:gd name="connsiteX4" fmla="*/ 1171589 w 1565549"/>
                <a:gd name="connsiteY4" fmla="*/ 0 h 2370982"/>
                <a:gd name="connsiteX5" fmla="*/ 1565549 w 1565549"/>
                <a:gd name="connsiteY5" fmla="*/ 0 h 2370982"/>
                <a:gd name="connsiteX6" fmla="*/ 202928 w 1565549"/>
                <a:gd name="connsiteY6" fmla="*/ 2370982 h 2370982"/>
                <a:gd name="connsiteX0" fmla="*/ 202928 w 1565549"/>
                <a:gd name="connsiteY0" fmla="*/ 2370982 h 2370982"/>
                <a:gd name="connsiteX1" fmla="*/ 0 w 1565549"/>
                <a:gd name="connsiteY1" fmla="*/ 2021106 h 2370982"/>
                <a:gd name="connsiteX2" fmla="*/ 194092 w 1565549"/>
                <a:gd name="connsiteY2" fmla="*/ 1686278 h 2370982"/>
                <a:gd name="connsiteX3" fmla="*/ 1171589 w 1565549"/>
                <a:gd name="connsiteY3" fmla="*/ 0 h 2370982"/>
                <a:gd name="connsiteX4" fmla="*/ 1565549 w 1565549"/>
                <a:gd name="connsiteY4" fmla="*/ 0 h 2370982"/>
                <a:gd name="connsiteX5" fmla="*/ 202928 w 1565549"/>
                <a:gd name="connsiteY5" fmla="*/ 2370982 h 2370982"/>
                <a:gd name="connsiteX0" fmla="*/ 202928 w 1565549"/>
                <a:gd name="connsiteY0" fmla="*/ 2370982 h 2370982"/>
                <a:gd name="connsiteX1" fmla="*/ 0 w 1565549"/>
                <a:gd name="connsiteY1" fmla="*/ 2021106 h 2370982"/>
                <a:gd name="connsiteX2" fmla="*/ 1171589 w 1565549"/>
                <a:gd name="connsiteY2" fmla="*/ 0 h 2370982"/>
                <a:gd name="connsiteX3" fmla="*/ 1565549 w 1565549"/>
                <a:gd name="connsiteY3" fmla="*/ 0 h 2370982"/>
                <a:gd name="connsiteX4" fmla="*/ 202928 w 1565549"/>
                <a:gd name="connsiteY4" fmla="*/ 2370982 h 2370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65549" h="2370982">
                  <a:moveTo>
                    <a:pt x="202928" y="2370982"/>
                  </a:moveTo>
                  <a:lnTo>
                    <a:pt x="0" y="2021106"/>
                  </a:lnTo>
                  <a:lnTo>
                    <a:pt x="1171589" y="0"/>
                  </a:lnTo>
                  <a:lnTo>
                    <a:pt x="1565549" y="0"/>
                  </a:lnTo>
                  <a:lnTo>
                    <a:pt x="202928" y="2370982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62A45791-F5C0-A85B-B39B-9669EF3B30A6}"/>
                </a:ext>
              </a:extLst>
            </p:cNvPr>
            <p:cNvSpPr/>
            <p:nvPr/>
          </p:nvSpPr>
          <p:spPr bwMode="auto">
            <a:xfrm rot="10800000">
              <a:off x="6277081" y="4603723"/>
              <a:ext cx="805215" cy="360285"/>
            </a:xfrm>
            <a:custGeom>
              <a:avLst/>
              <a:gdLst>
                <a:gd name="connsiteX0" fmla="*/ 208966 w 805215"/>
                <a:gd name="connsiteY0" fmla="*/ 360285 h 360285"/>
                <a:gd name="connsiteX1" fmla="*/ 0 w 805215"/>
                <a:gd name="connsiteY1" fmla="*/ 0 h 360285"/>
                <a:gd name="connsiteX2" fmla="*/ 805215 w 805215"/>
                <a:gd name="connsiteY2" fmla="*/ 0 h 360285"/>
                <a:gd name="connsiteX3" fmla="*/ 596812 w 805215"/>
                <a:gd name="connsiteY3" fmla="*/ 359515 h 360285"/>
                <a:gd name="connsiteX4" fmla="*/ 208966 w 805215"/>
                <a:gd name="connsiteY4" fmla="*/ 360285 h 36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5215" h="360285">
                  <a:moveTo>
                    <a:pt x="208966" y="360285"/>
                  </a:moveTo>
                  <a:lnTo>
                    <a:pt x="0" y="0"/>
                  </a:lnTo>
                  <a:lnTo>
                    <a:pt x="805215" y="0"/>
                  </a:lnTo>
                  <a:lnTo>
                    <a:pt x="596812" y="359515"/>
                  </a:lnTo>
                  <a:lnTo>
                    <a:pt x="208966" y="360285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03D08E62-4654-A9E2-2782-76B48D607AF0}"/>
                </a:ext>
              </a:extLst>
            </p:cNvPr>
            <p:cNvSpPr/>
            <p:nvPr/>
          </p:nvSpPr>
          <p:spPr bwMode="auto">
            <a:xfrm rot="10800000">
              <a:off x="4544204" y="3552420"/>
              <a:ext cx="1930304" cy="2735902"/>
            </a:xfrm>
            <a:custGeom>
              <a:avLst/>
              <a:gdLst>
                <a:gd name="connsiteX0" fmla="*/ 210934 w 1930304"/>
                <a:gd name="connsiteY0" fmla="*/ 2735902 h 2735902"/>
                <a:gd name="connsiteX1" fmla="*/ 0 w 1930304"/>
                <a:gd name="connsiteY1" fmla="*/ 2372222 h 2735902"/>
                <a:gd name="connsiteX2" fmla="*/ 397013 w 1930304"/>
                <a:gd name="connsiteY2" fmla="*/ 1683019 h 2735902"/>
                <a:gd name="connsiteX3" fmla="*/ 603644 w 1930304"/>
                <a:gd name="connsiteY3" fmla="*/ 1324314 h 2735902"/>
                <a:gd name="connsiteX4" fmla="*/ 806250 w 1930304"/>
                <a:gd name="connsiteY4" fmla="*/ 972596 h 2735902"/>
                <a:gd name="connsiteX5" fmla="*/ 1366511 w 1930304"/>
                <a:gd name="connsiteY5" fmla="*/ 0 h 2735902"/>
                <a:gd name="connsiteX6" fmla="*/ 1930304 w 1930304"/>
                <a:gd name="connsiteY6" fmla="*/ 972596 h 2735902"/>
                <a:gd name="connsiteX7" fmla="*/ 1532134 w 1930304"/>
                <a:gd name="connsiteY7" fmla="*/ 972596 h 2735902"/>
                <a:gd name="connsiteX8" fmla="*/ 1377872 w 1930304"/>
                <a:gd name="connsiteY8" fmla="*/ 705407 h 2735902"/>
                <a:gd name="connsiteX9" fmla="*/ 1224317 w 1930304"/>
                <a:gd name="connsiteY9" fmla="*/ 972596 h 2735902"/>
                <a:gd name="connsiteX10" fmla="*/ 1022183 w 1930304"/>
                <a:gd name="connsiteY10" fmla="*/ 1324314 h 2735902"/>
                <a:gd name="connsiteX11" fmla="*/ 816511 w 1930304"/>
                <a:gd name="connsiteY11" fmla="*/ 1682186 h 2735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30304" h="2735902">
                  <a:moveTo>
                    <a:pt x="210934" y="2735902"/>
                  </a:moveTo>
                  <a:lnTo>
                    <a:pt x="0" y="2372222"/>
                  </a:lnTo>
                  <a:lnTo>
                    <a:pt x="397013" y="1683019"/>
                  </a:lnTo>
                  <a:lnTo>
                    <a:pt x="603644" y="1324314"/>
                  </a:lnTo>
                  <a:lnTo>
                    <a:pt x="806250" y="972596"/>
                  </a:lnTo>
                  <a:lnTo>
                    <a:pt x="1366511" y="0"/>
                  </a:lnTo>
                  <a:lnTo>
                    <a:pt x="1930304" y="972596"/>
                  </a:lnTo>
                  <a:lnTo>
                    <a:pt x="1532134" y="972596"/>
                  </a:lnTo>
                  <a:lnTo>
                    <a:pt x="1377872" y="705407"/>
                  </a:lnTo>
                  <a:lnTo>
                    <a:pt x="1224317" y="972596"/>
                  </a:lnTo>
                  <a:lnTo>
                    <a:pt x="1022183" y="1324314"/>
                  </a:lnTo>
                  <a:lnTo>
                    <a:pt x="816511" y="1682186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0664E8E9-5065-F8EC-F525-D3A3B25220B2}"/>
                </a:ext>
              </a:extLst>
            </p:cNvPr>
            <p:cNvSpPr/>
            <p:nvPr/>
          </p:nvSpPr>
          <p:spPr bwMode="auto">
            <a:xfrm rot="10800000">
              <a:off x="4949025" y="5315726"/>
              <a:ext cx="297687" cy="257802"/>
            </a:xfrm>
            <a:custGeom>
              <a:avLst/>
              <a:gdLst>
                <a:gd name="connsiteX0" fmla="*/ 297687 w 297687"/>
                <a:gd name="connsiteY0" fmla="*/ 257802 h 257802"/>
                <a:gd name="connsiteX1" fmla="*/ 0 w 297687"/>
                <a:gd name="connsiteY1" fmla="*/ 257802 h 257802"/>
                <a:gd name="connsiteX2" fmla="*/ 148161 w 297687"/>
                <a:gd name="connsiteY2" fmla="*/ 0 h 257802"/>
                <a:gd name="connsiteX3" fmla="*/ 297687 w 297687"/>
                <a:gd name="connsiteY3" fmla="*/ 257802 h 257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97687" h="257802">
                  <a:moveTo>
                    <a:pt x="297687" y="257802"/>
                  </a:moveTo>
                  <a:lnTo>
                    <a:pt x="0" y="257802"/>
                  </a:lnTo>
                  <a:lnTo>
                    <a:pt x="148161" y="0"/>
                  </a:lnTo>
                  <a:lnTo>
                    <a:pt x="297687" y="257802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6" name="フリーフォーム: 図形 415">
              <a:extLst>
                <a:ext uri="{FF2B5EF4-FFF2-40B4-BE49-F238E27FC236}">
                  <a16:creationId xmlns:a16="http://schemas.microsoft.com/office/drawing/2014/main" id="{909CDA84-1451-4D23-2DF5-5AFC24F4C3F5}"/>
                </a:ext>
              </a:extLst>
            </p:cNvPr>
            <p:cNvSpPr/>
            <p:nvPr/>
          </p:nvSpPr>
          <p:spPr bwMode="auto">
            <a:xfrm rot="10800000" flipV="1">
              <a:off x="5167744" y="1797750"/>
              <a:ext cx="2749574" cy="351717"/>
            </a:xfrm>
            <a:custGeom>
              <a:avLst/>
              <a:gdLst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155566 w 2749574"/>
                <a:gd name="connsiteY3" fmla="*/ 156394 h 351717"/>
                <a:gd name="connsiteX4" fmla="*/ 2149856 w 2749574"/>
                <a:gd name="connsiteY4" fmla="*/ 155483 h 351717"/>
                <a:gd name="connsiteX5" fmla="*/ 2239624 w 2749574"/>
                <a:gd name="connsiteY5" fmla="*/ 0 h 351717"/>
                <a:gd name="connsiteX6" fmla="*/ 1841454 w 2749574"/>
                <a:gd name="connsiteY6" fmla="*/ 0 h 351717"/>
                <a:gd name="connsiteX7" fmla="*/ 1754953 w 2749574"/>
                <a:gd name="connsiteY7" fmla="*/ 149223 h 351717"/>
                <a:gd name="connsiteX8" fmla="*/ 1754953 w 2749574"/>
                <a:gd name="connsiteY8" fmla="*/ 149223 h 351717"/>
                <a:gd name="connsiteX9" fmla="*/ 1841454 w 2749574"/>
                <a:gd name="connsiteY9" fmla="*/ 0 h 351717"/>
                <a:gd name="connsiteX10" fmla="*/ 203995 w 2749574"/>
                <a:gd name="connsiteY10" fmla="*/ 0 h 351717"/>
                <a:gd name="connsiteX11" fmla="*/ 0 w 2749574"/>
                <a:gd name="connsiteY11" fmla="*/ 351716 h 351717"/>
                <a:gd name="connsiteX12" fmla="*/ 8709 w 2749574"/>
                <a:gd name="connsiteY12" fmla="*/ 351716 h 351717"/>
                <a:gd name="connsiteX13" fmla="*/ 1637572 w 2749574"/>
                <a:gd name="connsiteY13" fmla="*/ 351717 h 351717"/>
                <a:gd name="connsiteX14" fmla="*/ 1713916 w 2749574"/>
                <a:gd name="connsiteY14" fmla="*/ 220016 h 351717"/>
                <a:gd name="connsiteX15" fmla="*/ 1713916 w 2749574"/>
                <a:gd name="connsiteY15" fmla="*/ 220016 h 351717"/>
                <a:gd name="connsiteX16" fmla="*/ 1637572 w 2749574"/>
                <a:gd name="connsiteY16" fmla="*/ 351717 h 351717"/>
                <a:gd name="connsiteX17" fmla="*/ 2036560 w 2749574"/>
                <a:gd name="connsiteY17" fmla="*/ 351717 h 351717"/>
                <a:gd name="connsiteX18" fmla="*/ 2112598 w 2749574"/>
                <a:gd name="connsiteY18" fmla="*/ 220016 h 351717"/>
                <a:gd name="connsiteX19" fmla="*/ 2118666 w 2749574"/>
                <a:gd name="connsiteY19" fmla="*/ 220016 h 351717"/>
                <a:gd name="connsiteX20" fmla="*/ 2042279 w 2749574"/>
                <a:gd name="connsiteY20" fmla="*/ 351717 h 351717"/>
                <a:gd name="connsiteX21" fmla="*/ 2467458 w 2749574"/>
                <a:gd name="connsiteY21" fmla="*/ 351717 h 351717"/>
                <a:gd name="connsiteX22" fmla="*/ 2749574 w 2749574"/>
                <a:gd name="connsiteY22" fmla="*/ 351717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155566 w 2749574"/>
                <a:gd name="connsiteY3" fmla="*/ 156394 h 351717"/>
                <a:gd name="connsiteX4" fmla="*/ 2149856 w 2749574"/>
                <a:gd name="connsiteY4" fmla="*/ 155483 h 351717"/>
                <a:gd name="connsiteX5" fmla="*/ 2239624 w 2749574"/>
                <a:gd name="connsiteY5" fmla="*/ 0 h 351717"/>
                <a:gd name="connsiteX6" fmla="*/ 1841454 w 2749574"/>
                <a:gd name="connsiteY6" fmla="*/ 0 h 351717"/>
                <a:gd name="connsiteX7" fmla="*/ 1754953 w 2749574"/>
                <a:gd name="connsiteY7" fmla="*/ 149223 h 351717"/>
                <a:gd name="connsiteX8" fmla="*/ 1754953 w 2749574"/>
                <a:gd name="connsiteY8" fmla="*/ 149223 h 351717"/>
                <a:gd name="connsiteX9" fmla="*/ 1841454 w 2749574"/>
                <a:gd name="connsiteY9" fmla="*/ 0 h 351717"/>
                <a:gd name="connsiteX10" fmla="*/ 203995 w 2749574"/>
                <a:gd name="connsiteY10" fmla="*/ 0 h 351717"/>
                <a:gd name="connsiteX11" fmla="*/ 0 w 2749574"/>
                <a:gd name="connsiteY11" fmla="*/ 351716 h 351717"/>
                <a:gd name="connsiteX12" fmla="*/ 8709 w 2749574"/>
                <a:gd name="connsiteY12" fmla="*/ 351716 h 351717"/>
                <a:gd name="connsiteX13" fmla="*/ 1637572 w 2749574"/>
                <a:gd name="connsiteY13" fmla="*/ 351717 h 351717"/>
                <a:gd name="connsiteX14" fmla="*/ 1713916 w 2749574"/>
                <a:gd name="connsiteY14" fmla="*/ 220016 h 351717"/>
                <a:gd name="connsiteX15" fmla="*/ 1713916 w 2749574"/>
                <a:gd name="connsiteY15" fmla="*/ 220016 h 351717"/>
                <a:gd name="connsiteX16" fmla="*/ 1637572 w 2749574"/>
                <a:gd name="connsiteY16" fmla="*/ 351717 h 351717"/>
                <a:gd name="connsiteX17" fmla="*/ 2036560 w 2749574"/>
                <a:gd name="connsiteY17" fmla="*/ 351717 h 351717"/>
                <a:gd name="connsiteX18" fmla="*/ 2112598 w 2749574"/>
                <a:gd name="connsiteY18" fmla="*/ 220016 h 351717"/>
                <a:gd name="connsiteX19" fmla="*/ 2042279 w 2749574"/>
                <a:gd name="connsiteY19" fmla="*/ 351717 h 351717"/>
                <a:gd name="connsiteX20" fmla="*/ 2467458 w 2749574"/>
                <a:gd name="connsiteY20" fmla="*/ 351717 h 351717"/>
                <a:gd name="connsiteX21" fmla="*/ 2749574 w 2749574"/>
                <a:gd name="connsiteY21" fmla="*/ 351717 h 351717"/>
                <a:gd name="connsiteX22" fmla="*/ 2547440 w 2749574"/>
                <a:gd name="connsiteY22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155566 w 2749574"/>
                <a:gd name="connsiteY3" fmla="*/ 156394 h 351717"/>
                <a:gd name="connsiteX4" fmla="*/ 2239624 w 2749574"/>
                <a:gd name="connsiteY4" fmla="*/ 0 h 351717"/>
                <a:gd name="connsiteX5" fmla="*/ 1841454 w 2749574"/>
                <a:gd name="connsiteY5" fmla="*/ 0 h 351717"/>
                <a:gd name="connsiteX6" fmla="*/ 1754953 w 2749574"/>
                <a:gd name="connsiteY6" fmla="*/ 149223 h 351717"/>
                <a:gd name="connsiteX7" fmla="*/ 1754953 w 2749574"/>
                <a:gd name="connsiteY7" fmla="*/ 149223 h 351717"/>
                <a:gd name="connsiteX8" fmla="*/ 1841454 w 2749574"/>
                <a:gd name="connsiteY8" fmla="*/ 0 h 351717"/>
                <a:gd name="connsiteX9" fmla="*/ 203995 w 2749574"/>
                <a:gd name="connsiteY9" fmla="*/ 0 h 351717"/>
                <a:gd name="connsiteX10" fmla="*/ 0 w 2749574"/>
                <a:gd name="connsiteY10" fmla="*/ 351716 h 351717"/>
                <a:gd name="connsiteX11" fmla="*/ 8709 w 2749574"/>
                <a:gd name="connsiteY11" fmla="*/ 351716 h 351717"/>
                <a:gd name="connsiteX12" fmla="*/ 1637572 w 2749574"/>
                <a:gd name="connsiteY12" fmla="*/ 351717 h 351717"/>
                <a:gd name="connsiteX13" fmla="*/ 1713916 w 2749574"/>
                <a:gd name="connsiteY13" fmla="*/ 220016 h 351717"/>
                <a:gd name="connsiteX14" fmla="*/ 1713916 w 2749574"/>
                <a:gd name="connsiteY14" fmla="*/ 220016 h 351717"/>
                <a:gd name="connsiteX15" fmla="*/ 1637572 w 2749574"/>
                <a:gd name="connsiteY15" fmla="*/ 351717 h 351717"/>
                <a:gd name="connsiteX16" fmla="*/ 2036560 w 2749574"/>
                <a:gd name="connsiteY16" fmla="*/ 351717 h 351717"/>
                <a:gd name="connsiteX17" fmla="*/ 2112598 w 2749574"/>
                <a:gd name="connsiteY17" fmla="*/ 220016 h 351717"/>
                <a:gd name="connsiteX18" fmla="*/ 2042279 w 2749574"/>
                <a:gd name="connsiteY18" fmla="*/ 351717 h 351717"/>
                <a:gd name="connsiteX19" fmla="*/ 2467458 w 2749574"/>
                <a:gd name="connsiteY19" fmla="*/ 351717 h 351717"/>
                <a:gd name="connsiteX20" fmla="*/ 2749574 w 2749574"/>
                <a:gd name="connsiteY20" fmla="*/ 351717 h 351717"/>
                <a:gd name="connsiteX21" fmla="*/ 2547440 w 2749574"/>
                <a:gd name="connsiteY21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155566 w 2749574"/>
                <a:gd name="connsiteY3" fmla="*/ 156394 h 351717"/>
                <a:gd name="connsiteX4" fmla="*/ 2239624 w 2749574"/>
                <a:gd name="connsiteY4" fmla="*/ 0 h 351717"/>
                <a:gd name="connsiteX5" fmla="*/ 1841454 w 2749574"/>
                <a:gd name="connsiteY5" fmla="*/ 0 h 351717"/>
                <a:gd name="connsiteX6" fmla="*/ 1754953 w 2749574"/>
                <a:gd name="connsiteY6" fmla="*/ 149223 h 351717"/>
                <a:gd name="connsiteX7" fmla="*/ 1754953 w 2749574"/>
                <a:gd name="connsiteY7" fmla="*/ 149223 h 351717"/>
                <a:gd name="connsiteX8" fmla="*/ 1841454 w 2749574"/>
                <a:gd name="connsiteY8" fmla="*/ 0 h 351717"/>
                <a:gd name="connsiteX9" fmla="*/ 203995 w 2749574"/>
                <a:gd name="connsiteY9" fmla="*/ 0 h 351717"/>
                <a:gd name="connsiteX10" fmla="*/ 0 w 2749574"/>
                <a:gd name="connsiteY10" fmla="*/ 351716 h 351717"/>
                <a:gd name="connsiteX11" fmla="*/ 8709 w 2749574"/>
                <a:gd name="connsiteY11" fmla="*/ 351716 h 351717"/>
                <a:gd name="connsiteX12" fmla="*/ 1637572 w 2749574"/>
                <a:gd name="connsiteY12" fmla="*/ 351717 h 351717"/>
                <a:gd name="connsiteX13" fmla="*/ 1713916 w 2749574"/>
                <a:gd name="connsiteY13" fmla="*/ 220016 h 351717"/>
                <a:gd name="connsiteX14" fmla="*/ 1713916 w 2749574"/>
                <a:gd name="connsiteY14" fmla="*/ 220016 h 351717"/>
                <a:gd name="connsiteX15" fmla="*/ 1637572 w 2749574"/>
                <a:gd name="connsiteY15" fmla="*/ 351717 h 351717"/>
                <a:gd name="connsiteX16" fmla="*/ 2036560 w 2749574"/>
                <a:gd name="connsiteY16" fmla="*/ 351717 h 351717"/>
                <a:gd name="connsiteX17" fmla="*/ 2042279 w 2749574"/>
                <a:gd name="connsiteY17" fmla="*/ 351717 h 351717"/>
                <a:gd name="connsiteX18" fmla="*/ 2467458 w 2749574"/>
                <a:gd name="connsiteY18" fmla="*/ 351717 h 351717"/>
                <a:gd name="connsiteX19" fmla="*/ 2749574 w 2749574"/>
                <a:gd name="connsiteY19" fmla="*/ 351717 h 351717"/>
                <a:gd name="connsiteX20" fmla="*/ 2547440 w 2749574"/>
                <a:gd name="connsiteY20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155566 w 2749574"/>
                <a:gd name="connsiteY3" fmla="*/ 156394 h 351717"/>
                <a:gd name="connsiteX4" fmla="*/ 2239624 w 2749574"/>
                <a:gd name="connsiteY4" fmla="*/ 0 h 351717"/>
                <a:gd name="connsiteX5" fmla="*/ 1841454 w 2749574"/>
                <a:gd name="connsiteY5" fmla="*/ 0 h 351717"/>
                <a:gd name="connsiteX6" fmla="*/ 1754953 w 2749574"/>
                <a:gd name="connsiteY6" fmla="*/ 149223 h 351717"/>
                <a:gd name="connsiteX7" fmla="*/ 1754953 w 2749574"/>
                <a:gd name="connsiteY7" fmla="*/ 149223 h 351717"/>
                <a:gd name="connsiteX8" fmla="*/ 1841454 w 2749574"/>
                <a:gd name="connsiteY8" fmla="*/ 0 h 351717"/>
                <a:gd name="connsiteX9" fmla="*/ 203995 w 2749574"/>
                <a:gd name="connsiteY9" fmla="*/ 0 h 351717"/>
                <a:gd name="connsiteX10" fmla="*/ 0 w 2749574"/>
                <a:gd name="connsiteY10" fmla="*/ 351716 h 351717"/>
                <a:gd name="connsiteX11" fmla="*/ 8709 w 2749574"/>
                <a:gd name="connsiteY11" fmla="*/ 351716 h 351717"/>
                <a:gd name="connsiteX12" fmla="*/ 1637572 w 2749574"/>
                <a:gd name="connsiteY12" fmla="*/ 351717 h 351717"/>
                <a:gd name="connsiteX13" fmla="*/ 1713916 w 2749574"/>
                <a:gd name="connsiteY13" fmla="*/ 220016 h 351717"/>
                <a:gd name="connsiteX14" fmla="*/ 1713916 w 2749574"/>
                <a:gd name="connsiteY14" fmla="*/ 220016 h 351717"/>
                <a:gd name="connsiteX15" fmla="*/ 1637572 w 2749574"/>
                <a:gd name="connsiteY15" fmla="*/ 351717 h 351717"/>
                <a:gd name="connsiteX16" fmla="*/ 2036560 w 2749574"/>
                <a:gd name="connsiteY16" fmla="*/ 351717 h 351717"/>
                <a:gd name="connsiteX17" fmla="*/ 2467458 w 2749574"/>
                <a:gd name="connsiteY17" fmla="*/ 351717 h 351717"/>
                <a:gd name="connsiteX18" fmla="*/ 2749574 w 2749574"/>
                <a:gd name="connsiteY18" fmla="*/ 351717 h 351717"/>
                <a:gd name="connsiteX19" fmla="*/ 2547440 w 2749574"/>
                <a:gd name="connsiteY19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155566 w 2749574"/>
                <a:gd name="connsiteY3" fmla="*/ 156394 h 351717"/>
                <a:gd name="connsiteX4" fmla="*/ 2239624 w 2749574"/>
                <a:gd name="connsiteY4" fmla="*/ 0 h 351717"/>
                <a:gd name="connsiteX5" fmla="*/ 1841454 w 2749574"/>
                <a:gd name="connsiteY5" fmla="*/ 0 h 351717"/>
                <a:gd name="connsiteX6" fmla="*/ 1754953 w 2749574"/>
                <a:gd name="connsiteY6" fmla="*/ 149223 h 351717"/>
                <a:gd name="connsiteX7" fmla="*/ 1754953 w 2749574"/>
                <a:gd name="connsiteY7" fmla="*/ 149223 h 351717"/>
                <a:gd name="connsiteX8" fmla="*/ 1841454 w 2749574"/>
                <a:gd name="connsiteY8" fmla="*/ 0 h 351717"/>
                <a:gd name="connsiteX9" fmla="*/ 203995 w 2749574"/>
                <a:gd name="connsiteY9" fmla="*/ 0 h 351717"/>
                <a:gd name="connsiteX10" fmla="*/ 0 w 2749574"/>
                <a:gd name="connsiteY10" fmla="*/ 351716 h 351717"/>
                <a:gd name="connsiteX11" fmla="*/ 8709 w 2749574"/>
                <a:gd name="connsiteY11" fmla="*/ 351716 h 351717"/>
                <a:gd name="connsiteX12" fmla="*/ 1637572 w 2749574"/>
                <a:gd name="connsiteY12" fmla="*/ 351717 h 351717"/>
                <a:gd name="connsiteX13" fmla="*/ 1713916 w 2749574"/>
                <a:gd name="connsiteY13" fmla="*/ 220016 h 351717"/>
                <a:gd name="connsiteX14" fmla="*/ 1713916 w 2749574"/>
                <a:gd name="connsiteY14" fmla="*/ 220016 h 351717"/>
                <a:gd name="connsiteX15" fmla="*/ 1637572 w 2749574"/>
                <a:gd name="connsiteY15" fmla="*/ 351717 h 351717"/>
                <a:gd name="connsiteX16" fmla="*/ 2467458 w 2749574"/>
                <a:gd name="connsiteY16" fmla="*/ 351717 h 351717"/>
                <a:gd name="connsiteX17" fmla="*/ 2749574 w 2749574"/>
                <a:gd name="connsiteY17" fmla="*/ 351717 h 351717"/>
                <a:gd name="connsiteX18" fmla="*/ 2547440 w 2749574"/>
                <a:gd name="connsiteY18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155566 w 2749574"/>
                <a:gd name="connsiteY3" fmla="*/ 156394 h 351717"/>
                <a:gd name="connsiteX4" fmla="*/ 2239624 w 2749574"/>
                <a:gd name="connsiteY4" fmla="*/ 0 h 351717"/>
                <a:gd name="connsiteX5" fmla="*/ 1841454 w 2749574"/>
                <a:gd name="connsiteY5" fmla="*/ 0 h 351717"/>
                <a:gd name="connsiteX6" fmla="*/ 1754953 w 2749574"/>
                <a:gd name="connsiteY6" fmla="*/ 149223 h 351717"/>
                <a:gd name="connsiteX7" fmla="*/ 1754953 w 2749574"/>
                <a:gd name="connsiteY7" fmla="*/ 149223 h 351717"/>
                <a:gd name="connsiteX8" fmla="*/ 1841454 w 2749574"/>
                <a:gd name="connsiteY8" fmla="*/ 0 h 351717"/>
                <a:gd name="connsiteX9" fmla="*/ 203995 w 2749574"/>
                <a:gd name="connsiteY9" fmla="*/ 0 h 351717"/>
                <a:gd name="connsiteX10" fmla="*/ 0 w 2749574"/>
                <a:gd name="connsiteY10" fmla="*/ 351716 h 351717"/>
                <a:gd name="connsiteX11" fmla="*/ 8709 w 2749574"/>
                <a:gd name="connsiteY11" fmla="*/ 351716 h 351717"/>
                <a:gd name="connsiteX12" fmla="*/ 1637572 w 2749574"/>
                <a:gd name="connsiteY12" fmla="*/ 351717 h 351717"/>
                <a:gd name="connsiteX13" fmla="*/ 1713916 w 2749574"/>
                <a:gd name="connsiteY13" fmla="*/ 220016 h 351717"/>
                <a:gd name="connsiteX14" fmla="*/ 1637572 w 2749574"/>
                <a:gd name="connsiteY14" fmla="*/ 351717 h 351717"/>
                <a:gd name="connsiteX15" fmla="*/ 2467458 w 2749574"/>
                <a:gd name="connsiteY15" fmla="*/ 351717 h 351717"/>
                <a:gd name="connsiteX16" fmla="*/ 2749574 w 2749574"/>
                <a:gd name="connsiteY16" fmla="*/ 351717 h 351717"/>
                <a:gd name="connsiteX17" fmla="*/ 2547440 w 2749574"/>
                <a:gd name="connsiteY17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155566 w 2749574"/>
                <a:gd name="connsiteY3" fmla="*/ 156394 h 351717"/>
                <a:gd name="connsiteX4" fmla="*/ 2239624 w 2749574"/>
                <a:gd name="connsiteY4" fmla="*/ 0 h 351717"/>
                <a:gd name="connsiteX5" fmla="*/ 1841454 w 2749574"/>
                <a:gd name="connsiteY5" fmla="*/ 0 h 351717"/>
                <a:gd name="connsiteX6" fmla="*/ 1754953 w 2749574"/>
                <a:gd name="connsiteY6" fmla="*/ 149223 h 351717"/>
                <a:gd name="connsiteX7" fmla="*/ 1841454 w 2749574"/>
                <a:gd name="connsiteY7" fmla="*/ 0 h 351717"/>
                <a:gd name="connsiteX8" fmla="*/ 203995 w 2749574"/>
                <a:gd name="connsiteY8" fmla="*/ 0 h 351717"/>
                <a:gd name="connsiteX9" fmla="*/ 0 w 2749574"/>
                <a:gd name="connsiteY9" fmla="*/ 351716 h 351717"/>
                <a:gd name="connsiteX10" fmla="*/ 8709 w 2749574"/>
                <a:gd name="connsiteY10" fmla="*/ 351716 h 351717"/>
                <a:gd name="connsiteX11" fmla="*/ 1637572 w 2749574"/>
                <a:gd name="connsiteY11" fmla="*/ 351717 h 351717"/>
                <a:gd name="connsiteX12" fmla="*/ 1713916 w 2749574"/>
                <a:gd name="connsiteY12" fmla="*/ 220016 h 351717"/>
                <a:gd name="connsiteX13" fmla="*/ 1637572 w 2749574"/>
                <a:gd name="connsiteY13" fmla="*/ 351717 h 351717"/>
                <a:gd name="connsiteX14" fmla="*/ 2467458 w 2749574"/>
                <a:gd name="connsiteY14" fmla="*/ 351717 h 351717"/>
                <a:gd name="connsiteX15" fmla="*/ 2749574 w 2749574"/>
                <a:gd name="connsiteY15" fmla="*/ 351717 h 351717"/>
                <a:gd name="connsiteX16" fmla="*/ 2547440 w 2749574"/>
                <a:gd name="connsiteY16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239624 w 2749574"/>
                <a:gd name="connsiteY3" fmla="*/ 0 h 351717"/>
                <a:gd name="connsiteX4" fmla="*/ 1841454 w 2749574"/>
                <a:gd name="connsiteY4" fmla="*/ 0 h 351717"/>
                <a:gd name="connsiteX5" fmla="*/ 1754953 w 2749574"/>
                <a:gd name="connsiteY5" fmla="*/ 149223 h 351717"/>
                <a:gd name="connsiteX6" fmla="*/ 1841454 w 2749574"/>
                <a:gd name="connsiteY6" fmla="*/ 0 h 351717"/>
                <a:gd name="connsiteX7" fmla="*/ 203995 w 2749574"/>
                <a:gd name="connsiteY7" fmla="*/ 0 h 351717"/>
                <a:gd name="connsiteX8" fmla="*/ 0 w 2749574"/>
                <a:gd name="connsiteY8" fmla="*/ 351716 h 351717"/>
                <a:gd name="connsiteX9" fmla="*/ 8709 w 2749574"/>
                <a:gd name="connsiteY9" fmla="*/ 351716 h 351717"/>
                <a:gd name="connsiteX10" fmla="*/ 1637572 w 2749574"/>
                <a:gd name="connsiteY10" fmla="*/ 351717 h 351717"/>
                <a:gd name="connsiteX11" fmla="*/ 1713916 w 2749574"/>
                <a:gd name="connsiteY11" fmla="*/ 220016 h 351717"/>
                <a:gd name="connsiteX12" fmla="*/ 1637572 w 2749574"/>
                <a:gd name="connsiteY12" fmla="*/ 351717 h 351717"/>
                <a:gd name="connsiteX13" fmla="*/ 2467458 w 2749574"/>
                <a:gd name="connsiteY13" fmla="*/ 351717 h 351717"/>
                <a:gd name="connsiteX14" fmla="*/ 2749574 w 2749574"/>
                <a:gd name="connsiteY14" fmla="*/ 351717 h 351717"/>
                <a:gd name="connsiteX15" fmla="*/ 2547440 w 2749574"/>
                <a:gd name="connsiteY15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239624 w 2749574"/>
                <a:gd name="connsiteY3" fmla="*/ 0 h 351717"/>
                <a:gd name="connsiteX4" fmla="*/ 1841454 w 2749574"/>
                <a:gd name="connsiteY4" fmla="*/ 0 h 351717"/>
                <a:gd name="connsiteX5" fmla="*/ 1754953 w 2749574"/>
                <a:gd name="connsiteY5" fmla="*/ 149223 h 351717"/>
                <a:gd name="connsiteX6" fmla="*/ 1841454 w 2749574"/>
                <a:gd name="connsiteY6" fmla="*/ 0 h 351717"/>
                <a:gd name="connsiteX7" fmla="*/ 203995 w 2749574"/>
                <a:gd name="connsiteY7" fmla="*/ 0 h 351717"/>
                <a:gd name="connsiteX8" fmla="*/ 0 w 2749574"/>
                <a:gd name="connsiteY8" fmla="*/ 351716 h 351717"/>
                <a:gd name="connsiteX9" fmla="*/ 8709 w 2749574"/>
                <a:gd name="connsiteY9" fmla="*/ 351716 h 351717"/>
                <a:gd name="connsiteX10" fmla="*/ 1637572 w 2749574"/>
                <a:gd name="connsiteY10" fmla="*/ 351717 h 351717"/>
                <a:gd name="connsiteX11" fmla="*/ 1637572 w 2749574"/>
                <a:gd name="connsiteY11" fmla="*/ 351717 h 351717"/>
                <a:gd name="connsiteX12" fmla="*/ 2467458 w 2749574"/>
                <a:gd name="connsiteY12" fmla="*/ 351717 h 351717"/>
                <a:gd name="connsiteX13" fmla="*/ 2749574 w 2749574"/>
                <a:gd name="connsiteY13" fmla="*/ 351717 h 351717"/>
                <a:gd name="connsiteX14" fmla="*/ 2547440 w 2749574"/>
                <a:gd name="connsiteY14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239624 w 2749574"/>
                <a:gd name="connsiteY3" fmla="*/ 0 h 351717"/>
                <a:gd name="connsiteX4" fmla="*/ 1841454 w 2749574"/>
                <a:gd name="connsiteY4" fmla="*/ 0 h 351717"/>
                <a:gd name="connsiteX5" fmla="*/ 1841454 w 2749574"/>
                <a:gd name="connsiteY5" fmla="*/ 0 h 351717"/>
                <a:gd name="connsiteX6" fmla="*/ 203995 w 2749574"/>
                <a:gd name="connsiteY6" fmla="*/ 0 h 351717"/>
                <a:gd name="connsiteX7" fmla="*/ 0 w 2749574"/>
                <a:gd name="connsiteY7" fmla="*/ 351716 h 351717"/>
                <a:gd name="connsiteX8" fmla="*/ 8709 w 2749574"/>
                <a:gd name="connsiteY8" fmla="*/ 351716 h 351717"/>
                <a:gd name="connsiteX9" fmla="*/ 1637572 w 2749574"/>
                <a:gd name="connsiteY9" fmla="*/ 351717 h 351717"/>
                <a:gd name="connsiteX10" fmla="*/ 1637572 w 2749574"/>
                <a:gd name="connsiteY10" fmla="*/ 351717 h 351717"/>
                <a:gd name="connsiteX11" fmla="*/ 2467458 w 2749574"/>
                <a:gd name="connsiteY11" fmla="*/ 351717 h 351717"/>
                <a:gd name="connsiteX12" fmla="*/ 2749574 w 2749574"/>
                <a:gd name="connsiteY12" fmla="*/ 351717 h 351717"/>
                <a:gd name="connsiteX13" fmla="*/ 2547440 w 2749574"/>
                <a:gd name="connsiteY13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239624 w 2749574"/>
                <a:gd name="connsiteY3" fmla="*/ 0 h 351717"/>
                <a:gd name="connsiteX4" fmla="*/ 1841454 w 2749574"/>
                <a:gd name="connsiteY4" fmla="*/ 0 h 351717"/>
                <a:gd name="connsiteX5" fmla="*/ 1841454 w 2749574"/>
                <a:gd name="connsiteY5" fmla="*/ 0 h 351717"/>
                <a:gd name="connsiteX6" fmla="*/ 203995 w 2749574"/>
                <a:gd name="connsiteY6" fmla="*/ 0 h 351717"/>
                <a:gd name="connsiteX7" fmla="*/ 0 w 2749574"/>
                <a:gd name="connsiteY7" fmla="*/ 351716 h 351717"/>
                <a:gd name="connsiteX8" fmla="*/ 8709 w 2749574"/>
                <a:gd name="connsiteY8" fmla="*/ 351716 h 351717"/>
                <a:gd name="connsiteX9" fmla="*/ 1637572 w 2749574"/>
                <a:gd name="connsiteY9" fmla="*/ 351717 h 351717"/>
                <a:gd name="connsiteX10" fmla="*/ 2467458 w 2749574"/>
                <a:gd name="connsiteY10" fmla="*/ 351717 h 351717"/>
                <a:gd name="connsiteX11" fmla="*/ 2749574 w 2749574"/>
                <a:gd name="connsiteY11" fmla="*/ 351717 h 351717"/>
                <a:gd name="connsiteX12" fmla="*/ 2547440 w 2749574"/>
                <a:gd name="connsiteY12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239624 w 2749574"/>
                <a:gd name="connsiteY3" fmla="*/ 0 h 351717"/>
                <a:gd name="connsiteX4" fmla="*/ 1841454 w 2749574"/>
                <a:gd name="connsiteY4" fmla="*/ 0 h 351717"/>
                <a:gd name="connsiteX5" fmla="*/ 203995 w 2749574"/>
                <a:gd name="connsiteY5" fmla="*/ 0 h 351717"/>
                <a:gd name="connsiteX6" fmla="*/ 0 w 2749574"/>
                <a:gd name="connsiteY6" fmla="*/ 351716 h 351717"/>
                <a:gd name="connsiteX7" fmla="*/ 8709 w 2749574"/>
                <a:gd name="connsiteY7" fmla="*/ 351716 h 351717"/>
                <a:gd name="connsiteX8" fmla="*/ 1637572 w 2749574"/>
                <a:gd name="connsiteY8" fmla="*/ 351717 h 351717"/>
                <a:gd name="connsiteX9" fmla="*/ 2467458 w 2749574"/>
                <a:gd name="connsiteY9" fmla="*/ 351717 h 351717"/>
                <a:gd name="connsiteX10" fmla="*/ 2749574 w 2749574"/>
                <a:gd name="connsiteY10" fmla="*/ 351717 h 351717"/>
                <a:gd name="connsiteX11" fmla="*/ 2547440 w 2749574"/>
                <a:gd name="connsiteY11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1841454 w 2749574"/>
                <a:gd name="connsiteY3" fmla="*/ 0 h 351717"/>
                <a:gd name="connsiteX4" fmla="*/ 203995 w 2749574"/>
                <a:gd name="connsiteY4" fmla="*/ 0 h 351717"/>
                <a:gd name="connsiteX5" fmla="*/ 0 w 2749574"/>
                <a:gd name="connsiteY5" fmla="*/ 351716 h 351717"/>
                <a:gd name="connsiteX6" fmla="*/ 8709 w 2749574"/>
                <a:gd name="connsiteY6" fmla="*/ 351716 h 351717"/>
                <a:gd name="connsiteX7" fmla="*/ 1637572 w 2749574"/>
                <a:gd name="connsiteY7" fmla="*/ 351717 h 351717"/>
                <a:gd name="connsiteX8" fmla="*/ 2467458 w 2749574"/>
                <a:gd name="connsiteY8" fmla="*/ 351717 h 351717"/>
                <a:gd name="connsiteX9" fmla="*/ 2749574 w 2749574"/>
                <a:gd name="connsiteY9" fmla="*/ 351717 h 351717"/>
                <a:gd name="connsiteX10" fmla="*/ 2547440 w 2749574"/>
                <a:gd name="connsiteY10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246275 w 2749574"/>
                <a:gd name="connsiteY2" fmla="*/ 0 h 351717"/>
                <a:gd name="connsiteX3" fmla="*/ 203995 w 2749574"/>
                <a:gd name="connsiteY3" fmla="*/ 0 h 351717"/>
                <a:gd name="connsiteX4" fmla="*/ 0 w 2749574"/>
                <a:gd name="connsiteY4" fmla="*/ 351716 h 351717"/>
                <a:gd name="connsiteX5" fmla="*/ 8709 w 2749574"/>
                <a:gd name="connsiteY5" fmla="*/ 351716 h 351717"/>
                <a:gd name="connsiteX6" fmla="*/ 1637572 w 2749574"/>
                <a:gd name="connsiteY6" fmla="*/ 351717 h 351717"/>
                <a:gd name="connsiteX7" fmla="*/ 2467458 w 2749574"/>
                <a:gd name="connsiteY7" fmla="*/ 351717 h 351717"/>
                <a:gd name="connsiteX8" fmla="*/ 2749574 w 2749574"/>
                <a:gd name="connsiteY8" fmla="*/ 351717 h 351717"/>
                <a:gd name="connsiteX9" fmla="*/ 2547440 w 2749574"/>
                <a:gd name="connsiteY9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03995 w 2749574"/>
                <a:gd name="connsiteY2" fmla="*/ 0 h 351717"/>
                <a:gd name="connsiteX3" fmla="*/ 0 w 2749574"/>
                <a:gd name="connsiteY3" fmla="*/ 351716 h 351717"/>
                <a:gd name="connsiteX4" fmla="*/ 8709 w 2749574"/>
                <a:gd name="connsiteY4" fmla="*/ 351716 h 351717"/>
                <a:gd name="connsiteX5" fmla="*/ 1637572 w 2749574"/>
                <a:gd name="connsiteY5" fmla="*/ 351717 h 351717"/>
                <a:gd name="connsiteX6" fmla="*/ 2467458 w 2749574"/>
                <a:gd name="connsiteY6" fmla="*/ 351717 h 351717"/>
                <a:gd name="connsiteX7" fmla="*/ 2749574 w 2749574"/>
                <a:gd name="connsiteY7" fmla="*/ 351717 h 351717"/>
                <a:gd name="connsiteX8" fmla="*/ 2547440 w 2749574"/>
                <a:gd name="connsiteY8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03995 w 2749574"/>
                <a:gd name="connsiteY2" fmla="*/ 0 h 351717"/>
                <a:gd name="connsiteX3" fmla="*/ 0 w 2749574"/>
                <a:gd name="connsiteY3" fmla="*/ 351716 h 351717"/>
                <a:gd name="connsiteX4" fmla="*/ 8709 w 2749574"/>
                <a:gd name="connsiteY4" fmla="*/ 351716 h 351717"/>
                <a:gd name="connsiteX5" fmla="*/ 1637572 w 2749574"/>
                <a:gd name="connsiteY5" fmla="*/ 351717 h 351717"/>
                <a:gd name="connsiteX6" fmla="*/ 2749574 w 2749574"/>
                <a:gd name="connsiteY6" fmla="*/ 351717 h 351717"/>
                <a:gd name="connsiteX7" fmla="*/ 2547440 w 2749574"/>
                <a:gd name="connsiteY7" fmla="*/ 0 h 351717"/>
                <a:gd name="connsiteX0" fmla="*/ 2547440 w 2749574"/>
                <a:gd name="connsiteY0" fmla="*/ 0 h 351717"/>
                <a:gd name="connsiteX1" fmla="*/ 2543961 w 2749574"/>
                <a:gd name="connsiteY1" fmla="*/ 0 h 351717"/>
                <a:gd name="connsiteX2" fmla="*/ 203995 w 2749574"/>
                <a:gd name="connsiteY2" fmla="*/ 0 h 351717"/>
                <a:gd name="connsiteX3" fmla="*/ 0 w 2749574"/>
                <a:gd name="connsiteY3" fmla="*/ 351716 h 351717"/>
                <a:gd name="connsiteX4" fmla="*/ 8709 w 2749574"/>
                <a:gd name="connsiteY4" fmla="*/ 351716 h 351717"/>
                <a:gd name="connsiteX5" fmla="*/ 2749574 w 2749574"/>
                <a:gd name="connsiteY5" fmla="*/ 351717 h 351717"/>
                <a:gd name="connsiteX6" fmla="*/ 2547440 w 2749574"/>
                <a:gd name="connsiteY6" fmla="*/ 0 h 3517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49574" h="351717">
                  <a:moveTo>
                    <a:pt x="2547440" y="0"/>
                  </a:moveTo>
                  <a:lnTo>
                    <a:pt x="2543961" y="0"/>
                  </a:lnTo>
                  <a:lnTo>
                    <a:pt x="203995" y="0"/>
                  </a:lnTo>
                  <a:lnTo>
                    <a:pt x="0" y="351716"/>
                  </a:lnTo>
                  <a:lnTo>
                    <a:pt x="8709" y="351716"/>
                  </a:lnTo>
                  <a:lnTo>
                    <a:pt x="2749574" y="351717"/>
                  </a:lnTo>
                  <a:lnTo>
                    <a:pt x="2547440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7" name="フリーフォーム: 図形 416">
              <a:extLst>
                <a:ext uri="{FF2B5EF4-FFF2-40B4-BE49-F238E27FC236}">
                  <a16:creationId xmlns:a16="http://schemas.microsoft.com/office/drawing/2014/main" id="{9525FE41-5CCC-F3AA-62AC-550C7C366A24}"/>
                </a:ext>
              </a:extLst>
            </p:cNvPr>
            <p:cNvSpPr/>
            <p:nvPr/>
          </p:nvSpPr>
          <p:spPr bwMode="auto">
            <a:xfrm rot="10800000">
              <a:off x="6086088" y="2504317"/>
              <a:ext cx="1831230" cy="2820641"/>
            </a:xfrm>
            <a:custGeom>
              <a:avLst/>
              <a:gdLst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1029454 w 1831230"/>
                <a:gd name="connsiteY2" fmla="*/ 2126428 h 2820641"/>
                <a:gd name="connsiteX3" fmla="*/ 1096099 w 1831230"/>
                <a:gd name="connsiteY3" fmla="*/ 2010734 h 2820641"/>
                <a:gd name="connsiteX4" fmla="*/ 1094369 w 1831230"/>
                <a:gd name="connsiteY4" fmla="*/ 2007737 h 2820641"/>
                <a:gd name="connsiteX5" fmla="*/ 1027798 w 1831230"/>
                <a:gd name="connsiteY5" fmla="*/ 2123572 h 2820641"/>
                <a:gd name="connsiteX6" fmla="*/ 823140 w 1831230"/>
                <a:gd name="connsiteY6" fmla="*/ 1770518 h 2820641"/>
                <a:gd name="connsiteX7" fmla="*/ 0 w 1831230"/>
                <a:gd name="connsiteY7" fmla="*/ 350521 h 2820641"/>
                <a:gd name="connsiteX8" fmla="*/ 203187 w 1831230"/>
                <a:gd name="connsiteY8" fmla="*/ 0 h 2820641"/>
                <a:gd name="connsiteX9" fmla="*/ 208517 w 1831230"/>
                <a:gd name="connsiteY9" fmla="*/ 9231 h 2820641"/>
                <a:gd name="connsiteX10" fmla="*/ 205848 w 1831230"/>
                <a:gd name="connsiteY10" fmla="*/ 9231 h 2820641"/>
                <a:gd name="connsiteX11" fmla="*/ 790153 w 1831230"/>
                <a:gd name="connsiteY11" fmla="*/ 1016653 h 2820641"/>
                <a:gd name="connsiteX12" fmla="*/ 1024674 w 1831230"/>
                <a:gd name="connsiteY12" fmla="*/ 1422854 h 2820641"/>
                <a:gd name="connsiteX13" fmla="*/ 1228055 w 1831230"/>
                <a:gd name="connsiteY13" fmla="*/ 1775121 h 2820641"/>
                <a:gd name="connsiteX14" fmla="*/ 1148420 w 1831230"/>
                <a:gd name="connsiteY14" fmla="*/ 1913687 h 2820641"/>
                <a:gd name="connsiteX15" fmla="*/ 1150213 w 1831230"/>
                <a:gd name="connsiteY15" fmla="*/ 1916794 h 2820641"/>
                <a:gd name="connsiteX16" fmla="*/ 1229942 w 1831230"/>
                <a:gd name="connsiteY16" fmla="*/ 1778388 h 2820641"/>
                <a:gd name="connsiteX17" fmla="*/ 1440644 w 1831230"/>
                <a:gd name="connsiteY17" fmla="*/ 2143335 h 2820641"/>
                <a:gd name="connsiteX18" fmla="*/ 1831230 w 1831230"/>
                <a:gd name="connsiteY18" fmla="*/ 2819849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1029454 w 1831230"/>
                <a:gd name="connsiteY2" fmla="*/ 2126428 h 2820641"/>
                <a:gd name="connsiteX3" fmla="*/ 1096099 w 1831230"/>
                <a:gd name="connsiteY3" fmla="*/ 2010734 h 2820641"/>
                <a:gd name="connsiteX4" fmla="*/ 1094369 w 1831230"/>
                <a:gd name="connsiteY4" fmla="*/ 2007737 h 2820641"/>
                <a:gd name="connsiteX5" fmla="*/ 1027798 w 1831230"/>
                <a:gd name="connsiteY5" fmla="*/ 2123572 h 2820641"/>
                <a:gd name="connsiteX6" fmla="*/ 823140 w 1831230"/>
                <a:gd name="connsiteY6" fmla="*/ 1770518 h 2820641"/>
                <a:gd name="connsiteX7" fmla="*/ 0 w 1831230"/>
                <a:gd name="connsiteY7" fmla="*/ 350521 h 2820641"/>
                <a:gd name="connsiteX8" fmla="*/ 203187 w 1831230"/>
                <a:gd name="connsiteY8" fmla="*/ 0 h 2820641"/>
                <a:gd name="connsiteX9" fmla="*/ 208517 w 1831230"/>
                <a:gd name="connsiteY9" fmla="*/ 9231 h 2820641"/>
                <a:gd name="connsiteX10" fmla="*/ 205848 w 1831230"/>
                <a:gd name="connsiteY10" fmla="*/ 9231 h 2820641"/>
                <a:gd name="connsiteX11" fmla="*/ 790153 w 1831230"/>
                <a:gd name="connsiteY11" fmla="*/ 1016653 h 2820641"/>
                <a:gd name="connsiteX12" fmla="*/ 1024674 w 1831230"/>
                <a:gd name="connsiteY12" fmla="*/ 1422854 h 2820641"/>
                <a:gd name="connsiteX13" fmla="*/ 1228055 w 1831230"/>
                <a:gd name="connsiteY13" fmla="*/ 1775121 h 2820641"/>
                <a:gd name="connsiteX14" fmla="*/ 1148420 w 1831230"/>
                <a:gd name="connsiteY14" fmla="*/ 1913687 h 2820641"/>
                <a:gd name="connsiteX15" fmla="*/ 1229942 w 1831230"/>
                <a:gd name="connsiteY15" fmla="*/ 1778388 h 2820641"/>
                <a:gd name="connsiteX16" fmla="*/ 1440644 w 1831230"/>
                <a:gd name="connsiteY16" fmla="*/ 2143335 h 2820641"/>
                <a:gd name="connsiteX17" fmla="*/ 1831230 w 1831230"/>
                <a:gd name="connsiteY17" fmla="*/ 2819849 h 2820641"/>
                <a:gd name="connsiteX18" fmla="*/ 1431874 w 1831230"/>
                <a:gd name="connsiteY18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1029454 w 1831230"/>
                <a:gd name="connsiteY2" fmla="*/ 2126428 h 2820641"/>
                <a:gd name="connsiteX3" fmla="*/ 1096099 w 1831230"/>
                <a:gd name="connsiteY3" fmla="*/ 2010734 h 2820641"/>
                <a:gd name="connsiteX4" fmla="*/ 1027798 w 1831230"/>
                <a:gd name="connsiteY4" fmla="*/ 2123572 h 2820641"/>
                <a:gd name="connsiteX5" fmla="*/ 823140 w 1831230"/>
                <a:gd name="connsiteY5" fmla="*/ 1770518 h 2820641"/>
                <a:gd name="connsiteX6" fmla="*/ 0 w 1831230"/>
                <a:gd name="connsiteY6" fmla="*/ 350521 h 2820641"/>
                <a:gd name="connsiteX7" fmla="*/ 203187 w 1831230"/>
                <a:gd name="connsiteY7" fmla="*/ 0 h 2820641"/>
                <a:gd name="connsiteX8" fmla="*/ 208517 w 1831230"/>
                <a:gd name="connsiteY8" fmla="*/ 9231 h 2820641"/>
                <a:gd name="connsiteX9" fmla="*/ 205848 w 1831230"/>
                <a:gd name="connsiteY9" fmla="*/ 9231 h 2820641"/>
                <a:gd name="connsiteX10" fmla="*/ 790153 w 1831230"/>
                <a:gd name="connsiteY10" fmla="*/ 1016653 h 2820641"/>
                <a:gd name="connsiteX11" fmla="*/ 1024674 w 1831230"/>
                <a:gd name="connsiteY11" fmla="*/ 1422854 h 2820641"/>
                <a:gd name="connsiteX12" fmla="*/ 1228055 w 1831230"/>
                <a:gd name="connsiteY12" fmla="*/ 1775121 h 2820641"/>
                <a:gd name="connsiteX13" fmla="*/ 1148420 w 1831230"/>
                <a:gd name="connsiteY13" fmla="*/ 1913687 h 2820641"/>
                <a:gd name="connsiteX14" fmla="*/ 1229942 w 1831230"/>
                <a:gd name="connsiteY14" fmla="*/ 1778388 h 2820641"/>
                <a:gd name="connsiteX15" fmla="*/ 1440644 w 1831230"/>
                <a:gd name="connsiteY15" fmla="*/ 2143335 h 2820641"/>
                <a:gd name="connsiteX16" fmla="*/ 1831230 w 1831230"/>
                <a:gd name="connsiteY16" fmla="*/ 2819849 h 2820641"/>
                <a:gd name="connsiteX17" fmla="*/ 1431874 w 1831230"/>
                <a:gd name="connsiteY17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1029454 w 1831230"/>
                <a:gd name="connsiteY2" fmla="*/ 2126428 h 2820641"/>
                <a:gd name="connsiteX3" fmla="*/ 1096099 w 1831230"/>
                <a:gd name="connsiteY3" fmla="*/ 2010734 h 2820641"/>
                <a:gd name="connsiteX4" fmla="*/ 1027798 w 1831230"/>
                <a:gd name="connsiteY4" fmla="*/ 2123572 h 2820641"/>
                <a:gd name="connsiteX5" fmla="*/ 823140 w 1831230"/>
                <a:gd name="connsiteY5" fmla="*/ 1770518 h 2820641"/>
                <a:gd name="connsiteX6" fmla="*/ 0 w 1831230"/>
                <a:gd name="connsiteY6" fmla="*/ 350521 h 2820641"/>
                <a:gd name="connsiteX7" fmla="*/ 203187 w 1831230"/>
                <a:gd name="connsiteY7" fmla="*/ 0 h 2820641"/>
                <a:gd name="connsiteX8" fmla="*/ 208517 w 1831230"/>
                <a:gd name="connsiteY8" fmla="*/ 9231 h 2820641"/>
                <a:gd name="connsiteX9" fmla="*/ 205848 w 1831230"/>
                <a:gd name="connsiteY9" fmla="*/ 9231 h 2820641"/>
                <a:gd name="connsiteX10" fmla="*/ 790153 w 1831230"/>
                <a:gd name="connsiteY10" fmla="*/ 1016653 h 2820641"/>
                <a:gd name="connsiteX11" fmla="*/ 1024674 w 1831230"/>
                <a:gd name="connsiteY11" fmla="*/ 1422854 h 2820641"/>
                <a:gd name="connsiteX12" fmla="*/ 1228055 w 1831230"/>
                <a:gd name="connsiteY12" fmla="*/ 1775121 h 2820641"/>
                <a:gd name="connsiteX13" fmla="*/ 1229942 w 1831230"/>
                <a:gd name="connsiteY13" fmla="*/ 1778388 h 2820641"/>
                <a:gd name="connsiteX14" fmla="*/ 1440644 w 1831230"/>
                <a:gd name="connsiteY14" fmla="*/ 2143335 h 2820641"/>
                <a:gd name="connsiteX15" fmla="*/ 1831230 w 1831230"/>
                <a:gd name="connsiteY15" fmla="*/ 2819849 h 2820641"/>
                <a:gd name="connsiteX16" fmla="*/ 1431874 w 1831230"/>
                <a:gd name="connsiteY16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1029454 w 1831230"/>
                <a:gd name="connsiteY2" fmla="*/ 2126428 h 2820641"/>
                <a:gd name="connsiteX3" fmla="*/ 1069722 w 1831230"/>
                <a:gd name="connsiteY3" fmla="*/ 2010734 h 2820641"/>
                <a:gd name="connsiteX4" fmla="*/ 1027798 w 1831230"/>
                <a:gd name="connsiteY4" fmla="*/ 2123572 h 2820641"/>
                <a:gd name="connsiteX5" fmla="*/ 823140 w 1831230"/>
                <a:gd name="connsiteY5" fmla="*/ 1770518 h 2820641"/>
                <a:gd name="connsiteX6" fmla="*/ 0 w 1831230"/>
                <a:gd name="connsiteY6" fmla="*/ 350521 h 2820641"/>
                <a:gd name="connsiteX7" fmla="*/ 203187 w 1831230"/>
                <a:gd name="connsiteY7" fmla="*/ 0 h 2820641"/>
                <a:gd name="connsiteX8" fmla="*/ 208517 w 1831230"/>
                <a:gd name="connsiteY8" fmla="*/ 9231 h 2820641"/>
                <a:gd name="connsiteX9" fmla="*/ 205848 w 1831230"/>
                <a:gd name="connsiteY9" fmla="*/ 9231 h 2820641"/>
                <a:gd name="connsiteX10" fmla="*/ 790153 w 1831230"/>
                <a:gd name="connsiteY10" fmla="*/ 1016653 h 2820641"/>
                <a:gd name="connsiteX11" fmla="*/ 1024674 w 1831230"/>
                <a:gd name="connsiteY11" fmla="*/ 1422854 h 2820641"/>
                <a:gd name="connsiteX12" fmla="*/ 1228055 w 1831230"/>
                <a:gd name="connsiteY12" fmla="*/ 1775121 h 2820641"/>
                <a:gd name="connsiteX13" fmla="*/ 1229942 w 1831230"/>
                <a:gd name="connsiteY13" fmla="*/ 1778388 h 2820641"/>
                <a:gd name="connsiteX14" fmla="*/ 1440644 w 1831230"/>
                <a:gd name="connsiteY14" fmla="*/ 2143335 h 2820641"/>
                <a:gd name="connsiteX15" fmla="*/ 1831230 w 1831230"/>
                <a:gd name="connsiteY15" fmla="*/ 2819849 h 2820641"/>
                <a:gd name="connsiteX16" fmla="*/ 1431874 w 1831230"/>
                <a:gd name="connsiteY16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1029454 w 1831230"/>
                <a:gd name="connsiteY2" fmla="*/ 2126428 h 2820641"/>
                <a:gd name="connsiteX3" fmla="*/ 1027798 w 1831230"/>
                <a:gd name="connsiteY3" fmla="*/ 2123572 h 2820641"/>
                <a:gd name="connsiteX4" fmla="*/ 823140 w 1831230"/>
                <a:gd name="connsiteY4" fmla="*/ 1770518 h 2820641"/>
                <a:gd name="connsiteX5" fmla="*/ 0 w 1831230"/>
                <a:gd name="connsiteY5" fmla="*/ 350521 h 2820641"/>
                <a:gd name="connsiteX6" fmla="*/ 203187 w 1831230"/>
                <a:gd name="connsiteY6" fmla="*/ 0 h 2820641"/>
                <a:gd name="connsiteX7" fmla="*/ 208517 w 1831230"/>
                <a:gd name="connsiteY7" fmla="*/ 9231 h 2820641"/>
                <a:gd name="connsiteX8" fmla="*/ 205848 w 1831230"/>
                <a:gd name="connsiteY8" fmla="*/ 9231 h 2820641"/>
                <a:gd name="connsiteX9" fmla="*/ 790153 w 1831230"/>
                <a:gd name="connsiteY9" fmla="*/ 1016653 h 2820641"/>
                <a:gd name="connsiteX10" fmla="*/ 1024674 w 1831230"/>
                <a:gd name="connsiteY10" fmla="*/ 1422854 h 2820641"/>
                <a:gd name="connsiteX11" fmla="*/ 1228055 w 1831230"/>
                <a:gd name="connsiteY11" fmla="*/ 1775121 h 2820641"/>
                <a:gd name="connsiteX12" fmla="*/ 1229942 w 1831230"/>
                <a:gd name="connsiteY12" fmla="*/ 1778388 h 2820641"/>
                <a:gd name="connsiteX13" fmla="*/ 1440644 w 1831230"/>
                <a:gd name="connsiteY13" fmla="*/ 2143335 h 2820641"/>
                <a:gd name="connsiteX14" fmla="*/ 1831230 w 1831230"/>
                <a:gd name="connsiteY14" fmla="*/ 2819849 h 2820641"/>
                <a:gd name="connsiteX15" fmla="*/ 1431874 w 1831230"/>
                <a:gd name="connsiteY15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1029454 w 1831230"/>
                <a:gd name="connsiteY2" fmla="*/ 2126428 h 2820641"/>
                <a:gd name="connsiteX3" fmla="*/ 823140 w 1831230"/>
                <a:gd name="connsiteY3" fmla="*/ 1770518 h 2820641"/>
                <a:gd name="connsiteX4" fmla="*/ 0 w 1831230"/>
                <a:gd name="connsiteY4" fmla="*/ 350521 h 2820641"/>
                <a:gd name="connsiteX5" fmla="*/ 203187 w 1831230"/>
                <a:gd name="connsiteY5" fmla="*/ 0 h 2820641"/>
                <a:gd name="connsiteX6" fmla="*/ 208517 w 1831230"/>
                <a:gd name="connsiteY6" fmla="*/ 9231 h 2820641"/>
                <a:gd name="connsiteX7" fmla="*/ 205848 w 1831230"/>
                <a:gd name="connsiteY7" fmla="*/ 9231 h 2820641"/>
                <a:gd name="connsiteX8" fmla="*/ 790153 w 1831230"/>
                <a:gd name="connsiteY8" fmla="*/ 1016653 h 2820641"/>
                <a:gd name="connsiteX9" fmla="*/ 1024674 w 1831230"/>
                <a:gd name="connsiteY9" fmla="*/ 1422854 h 2820641"/>
                <a:gd name="connsiteX10" fmla="*/ 1228055 w 1831230"/>
                <a:gd name="connsiteY10" fmla="*/ 1775121 h 2820641"/>
                <a:gd name="connsiteX11" fmla="*/ 1229942 w 1831230"/>
                <a:gd name="connsiteY11" fmla="*/ 1778388 h 2820641"/>
                <a:gd name="connsiteX12" fmla="*/ 1440644 w 1831230"/>
                <a:gd name="connsiteY12" fmla="*/ 2143335 h 2820641"/>
                <a:gd name="connsiteX13" fmla="*/ 1831230 w 1831230"/>
                <a:gd name="connsiteY13" fmla="*/ 2819849 h 2820641"/>
                <a:gd name="connsiteX14" fmla="*/ 1431874 w 1831230"/>
                <a:gd name="connsiteY14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823140 w 1831230"/>
                <a:gd name="connsiteY2" fmla="*/ 1770518 h 2820641"/>
                <a:gd name="connsiteX3" fmla="*/ 0 w 1831230"/>
                <a:gd name="connsiteY3" fmla="*/ 350521 h 2820641"/>
                <a:gd name="connsiteX4" fmla="*/ 203187 w 1831230"/>
                <a:gd name="connsiteY4" fmla="*/ 0 h 2820641"/>
                <a:gd name="connsiteX5" fmla="*/ 208517 w 1831230"/>
                <a:gd name="connsiteY5" fmla="*/ 9231 h 2820641"/>
                <a:gd name="connsiteX6" fmla="*/ 205848 w 1831230"/>
                <a:gd name="connsiteY6" fmla="*/ 9231 h 2820641"/>
                <a:gd name="connsiteX7" fmla="*/ 790153 w 1831230"/>
                <a:gd name="connsiteY7" fmla="*/ 1016653 h 2820641"/>
                <a:gd name="connsiteX8" fmla="*/ 1024674 w 1831230"/>
                <a:gd name="connsiteY8" fmla="*/ 1422854 h 2820641"/>
                <a:gd name="connsiteX9" fmla="*/ 1228055 w 1831230"/>
                <a:gd name="connsiteY9" fmla="*/ 1775121 h 2820641"/>
                <a:gd name="connsiteX10" fmla="*/ 1229942 w 1831230"/>
                <a:gd name="connsiteY10" fmla="*/ 1778388 h 2820641"/>
                <a:gd name="connsiteX11" fmla="*/ 1440644 w 1831230"/>
                <a:gd name="connsiteY11" fmla="*/ 2143335 h 2820641"/>
                <a:gd name="connsiteX12" fmla="*/ 1831230 w 1831230"/>
                <a:gd name="connsiteY12" fmla="*/ 2819849 h 2820641"/>
                <a:gd name="connsiteX13" fmla="*/ 1431874 w 1831230"/>
                <a:gd name="connsiteY13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823140 w 1831230"/>
                <a:gd name="connsiteY2" fmla="*/ 1770518 h 2820641"/>
                <a:gd name="connsiteX3" fmla="*/ 0 w 1831230"/>
                <a:gd name="connsiteY3" fmla="*/ 350521 h 2820641"/>
                <a:gd name="connsiteX4" fmla="*/ 203187 w 1831230"/>
                <a:gd name="connsiteY4" fmla="*/ 0 h 2820641"/>
                <a:gd name="connsiteX5" fmla="*/ 208517 w 1831230"/>
                <a:gd name="connsiteY5" fmla="*/ 9231 h 2820641"/>
                <a:gd name="connsiteX6" fmla="*/ 205848 w 1831230"/>
                <a:gd name="connsiteY6" fmla="*/ 9231 h 2820641"/>
                <a:gd name="connsiteX7" fmla="*/ 790153 w 1831230"/>
                <a:gd name="connsiteY7" fmla="*/ 1016653 h 2820641"/>
                <a:gd name="connsiteX8" fmla="*/ 1024674 w 1831230"/>
                <a:gd name="connsiteY8" fmla="*/ 1422854 h 2820641"/>
                <a:gd name="connsiteX9" fmla="*/ 1228055 w 1831230"/>
                <a:gd name="connsiteY9" fmla="*/ 1775121 h 2820641"/>
                <a:gd name="connsiteX10" fmla="*/ 1440644 w 1831230"/>
                <a:gd name="connsiteY10" fmla="*/ 2143335 h 2820641"/>
                <a:gd name="connsiteX11" fmla="*/ 1831230 w 1831230"/>
                <a:gd name="connsiteY11" fmla="*/ 2819849 h 2820641"/>
                <a:gd name="connsiteX12" fmla="*/ 1431874 w 1831230"/>
                <a:gd name="connsiteY12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823140 w 1831230"/>
                <a:gd name="connsiteY2" fmla="*/ 1770518 h 2820641"/>
                <a:gd name="connsiteX3" fmla="*/ 0 w 1831230"/>
                <a:gd name="connsiteY3" fmla="*/ 350521 h 2820641"/>
                <a:gd name="connsiteX4" fmla="*/ 203187 w 1831230"/>
                <a:gd name="connsiteY4" fmla="*/ 0 h 2820641"/>
                <a:gd name="connsiteX5" fmla="*/ 208517 w 1831230"/>
                <a:gd name="connsiteY5" fmla="*/ 9231 h 2820641"/>
                <a:gd name="connsiteX6" fmla="*/ 205848 w 1831230"/>
                <a:gd name="connsiteY6" fmla="*/ 9231 h 2820641"/>
                <a:gd name="connsiteX7" fmla="*/ 790153 w 1831230"/>
                <a:gd name="connsiteY7" fmla="*/ 1016653 h 2820641"/>
                <a:gd name="connsiteX8" fmla="*/ 1024674 w 1831230"/>
                <a:gd name="connsiteY8" fmla="*/ 1422854 h 2820641"/>
                <a:gd name="connsiteX9" fmla="*/ 1440644 w 1831230"/>
                <a:gd name="connsiteY9" fmla="*/ 2143335 h 2820641"/>
                <a:gd name="connsiteX10" fmla="*/ 1831230 w 1831230"/>
                <a:gd name="connsiteY10" fmla="*/ 2819849 h 2820641"/>
                <a:gd name="connsiteX11" fmla="*/ 1431874 w 1831230"/>
                <a:gd name="connsiteY11" fmla="*/ 2820641 h 2820641"/>
                <a:gd name="connsiteX0" fmla="*/ 1431874 w 1831230"/>
                <a:gd name="connsiteY0" fmla="*/ 2820641 h 2820641"/>
                <a:gd name="connsiteX1" fmla="*/ 1240814 w 1831230"/>
                <a:gd name="connsiteY1" fmla="*/ 2491044 h 2820641"/>
                <a:gd name="connsiteX2" fmla="*/ 823140 w 1831230"/>
                <a:gd name="connsiteY2" fmla="*/ 1770518 h 2820641"/>
                <a:gd name="connsiteX3" fmla="*/ 0 w 1831230"/>
                <a:gd name="connsiteY3" fmla="*/ 350521 h 2820641"/>
                <a:gd name="connsiteX4" fmla="*/ 203187 w 1831230"/>
                <a:gd name="connsiteY4" fmla="*/ 0 h 2820641"/>
                <a:gd name="connsiteX5" fmla="*/ 208517 w 1831230"/>
                <a:gd name="connsiteY5" fmla="*/ 9231 h 2820641"/>
                <a:gd name="connsiteX6" fmla="*/ 205848 w 1831230"/>
                <a:gd name="connsiteY6" fmla="*/ 9231 h 2820641"/>
                <a:gd name="connsiteX7" fmla="*/ 790153 w 1831230"/>
                <a:gd name="connsiteY7" fmla="*/ 1016653 h 2820641"/>
                <a:gd name="connsiteX8" fmla="*/ 1024674 w 1831230"/>
                <a:gd name="connsiteY8" fmla="*/ 1422854 h 2820641"/>
                <a:gd name="connsiteX9" fmla="*/ 1831230 w 1831230"/>
                <a:gd name="connsiteY9" fmla="*/ 2819849 h 2820641"/>
                <a:gd name="connsiteX10" fmla="*/ 1431874 w 1831230"/>
                <a:gd name="connsiteY10" fmla="*/ 2820641 h 2820641"/>
                <a:gd name="connsiteX0" fmla="*/ 1431874 w 1831230"/>
                <a:gd name="connsiteY0" fmla="*/ 2820641 h 2820641"/>
                <a:gd name="connsiteX1" fmla="*/ 823140 w 1831230"/>
                <a:gd name="connsiteY1" fmla="*/ 1770518 h 2820641"/>
                <a:gd name="connsiteX2" fmla="*/ 0 w 1831230"/>
                <a:gd name="connsiteY2" fmla="*/ 350521 h 2820641"/>
                <a:gd name="connsiteX3" fmla="*/ 203187 w 1831230"/>
                <a:gd name="connsiteY3" fmla="*/ 0 h 2820641"/>
                <a:gd name="connsiteX4" fmla="*/ 208517 w 1831230"/>
                <a:gd name="connsiteY4" fmla="*/ 9231 h 2820641"/>
                <a:gd name="connsiteX5" fmla="*/ 205848 w 1831230"/>
                <a:gd name="connsiteY5" fmla="*/ 9231 h 2820641"/>
                <a:gd name="connsiteX6" fmla="*/ 790153 w 1831230"/>
                <a:gd name="connsiteY6" fmla="*/ 1016653 h 2820641"/>
                <a:gd name="connsiteX7" fmla="*/ 1024674 w 1831230"/>
                <a:gd name="connsiteY7" fmla="*/ 1422854 h 2820641"/>
                <a:gd name="connsiteX8" fmla="*/ 1831230 w 1831230"/>
                <a:gd name="connsiteY8" fmla="*/ 2819849 h 2820641"/>
                <a:gd name="connsiteX9" fmla="*/ 1431874 w 1831230"/>
                <a:gd name="connsiteY9" fmla="*/ 2820641 h 2820641"/>
                <a:gd name="connsiteX0" fmla="*/ 1431874 w 1831230"/>
                <a:gd name="connsiteY0" fmla="*/ 2820641 h 2820641"/>
                <a:gd name="connsiteX1" fmla="*/ 0 w 1831230"/>
                <a:gd name="connsiteY1" fmla="*/ 350521 h 2820641"/>
                <a:gd name="connsiteX2" fmla="*/ 203187 w 1831230"/>
                <a:gd name="connsiteY2" fmla="*/ 0 h 2820641"/>
                <a:gd name="connsiteX3" fmla="*/ 208517 w 1831230"/>
                <a:gd name="connsiteY3" fmla="*/ 9231 h 2820641"/>
                <a:gd name="connsiteX4" fmla="*/ 205848 w 1831230"/>
                <a:gd name="connsiteY4" fmla="*/ 9231 h 2820641"/>
                <a:gd name="connsiteX5" fmla="*/ 790153 w 1831230"/>
                <a:gd name="connsiteY5" fmla="*/ 1016653 h 2820641"/>
                <a:gd name="connsiteX6" fmla="*/ 1024674 w 1831230"/>
                <a:gd name="connsiteY6" fmla="*/ 1422854 h 2820641"/>
                <a:gd name="connsiteX7" fmla="*/ 1831230 w 1831230"/>
                <a:gd name="connsiteY7" fmla="*/ 2819849 h 2820641"/>
                <a:gd name="connsiteX8" fmla="*/ 1431874 w 1831230"/>
                <a:gd name="connsiteY8" fmla="*/ 2820641 h 2820641"/>
                <a:gd name="connsiteX0" fmla="*/ 1431874 w 1831230"/>
                <a:gd name="connsiteY0" fmla="*/ 2820641 h 2820641"/>
                <a:gd name="connsiteX1" fmla="*/ 0 w 1831230"/>
                <a:gd name="connsiteY1" fmla="*/ 350521 h 2820641"/>
                <a:gd name="connsiteX2" fmla="*/ 203187 w 1831230"/>
                <a:gd name="connsiteY2" fmla="*/ 0 h 2820641"/>
                <a:gd name="connsiteX3" fmla="*/ 208517 w 1831230"/>
                <a:gd name="connsiteY3" fmla="*/ 9231 h 2820641"/>
                <a:gd name="connsiteX4" fmla="*/ 205848 w 1831230"/>
                <a:gd name="connsiteY4" fmla="*/ 9231 h 2820641"/>
                <a:gd name="connsiteX5" fmla="*/ 790153 w 1831230"/>
                <a:gd name="connsiteY5" fmla="*/ 1016653 h 2820641"/>
                <a:gd name="connsiteX6" fmla="*/ 1831230 w 1831230"/>
                <a:gd name="connsiteY6" fmla="*/ 2819849 h 2820641"/>
                <a:gd name="connsiteX7" fmla="*/ 1431874 w 1831230"/>
                <a:gd name="connsiteY7" fmla="*/ 2820641 h 2820641"/>
                <a:gd name="connsiteX0" fmla="*/ 1431874 w 1831230"/>
                <a:gd name="connsiteY0" fmla="*/ 2820641 h 2820641"/>
                <a:gd name="connsiteX1" fmla="*/ 0 w 1831230"/>
                <a:gd name="connsiteY1" fmla="*/ 350521 h 2820641"/>
                <a:gd name="connsiteX2" fmla="*/ 203187 w 1831230"/>
                <a:gd name="connsiteY2" fmla="*/ 0 h 2820641"/>
                <a:gd name="connsiteX3" fmla="*/ 208517 w 1831230"/>
                <a:gd name="connsiteY3" fmla="*/ 9231 h 2820641"/>
                <a:gd name="connsiteX4" fmla="*/ 205848 w 1831230"/>
                <a:gd name="connsiteY4" fmla="*/ 9231 h 2820641"/>
                <a:gd name="connsiteX5" fmla="*/ 1831230 w 1831230"/>
                <a:gd name="connsiteY5" fmla="*/ 2819849 h 2820641"/>
                <a:gd name="connsiteX6" fmla="*/ 1431874 w 1831230"/>
                <a:gd name="connsiteY6" fmla="*/ 2820641 h 2820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31230" h="2820641">
                  <a:moveTo>
                    <a:pt x="1431874" y="2820641"/>
                  </a:moveTo>
                  <a:lnTo>
                    <a:pt x="0" y="350521"/>
                  </a:lnTo>
                  <a:lnTo>
                    <a:pt x="203187" y="0"/>
                  </a:lnTo>
                  <a:lnTo>
                    <a:pt x="208517" y="9231"/>
                  </a:lnTo>
                  <a:lnTo>
                    <a:pt x="205848" y="9231"/>
                  </a:lnTo>
                  <a:lnTo>
                    <a:pt x="1831230" y="2819849"/>
                  </a:lnTo>
                  <a:lnTo>
                    <a:pt x="1431874" y="2820641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8" name="フリーフォーム: 図形 417">
              <a:extLst>
                <a:ext uri="{FF2B5EF4-FFF2-40B4-BE49-F238E27FC236}">
                  <a16:creationId xmlns:a16="http://schemas.microsoft.com/office/drawing/2014/main" id="{80DFCE52-8B3D-FB40-9B8C-54BEE467135C}"/>
                </a:ext>
              </a:extLst>
            </p:cNvPr>
            <p:cNvSpPr/>
            <p:nvPr/>
          </p:nvSpPr>
          <p:spPr bwMode="auto">
            <a:xfrm rot="10800000">
              <a:off x="2911267" y="1797750"/>
              <a:ext cx="2052174" cy="2810608"/>
            </a:xfrm>
            <a:custGeom>
              <a:avLst/>
              <a:gdLst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1022949 w 2052174"/>
                <a:gd name="connsiteY6" fmla="*/ 1764548 h 2810608"/>
                <a:gd name="connsiteX7" fmla="*/ 820020 w 2052174"/>
                <a:gd name="connsiteY7" fmla="*/ 1414672 h 2810608"/>
                <a:gd name="connsiteX8" fmla="*/ 929066 w 2052174"/>
                <a:gd name="connsiteY8" fmla="*/ 1224929 h 2810608"/>
                <a:gd name="connsiteX9" fmla="*/ 927059 w 2052174"/>
                <a:gd name="connsiteY9" fmla="*/ 1221453 h 2810608"/>
                <a:gd name="connsiteX10" fmla="*/ 817881 w 2052174"/>
                <a:gd name="connsiteY10" fmla="*/ 1410983 h 2810608"/>
                <a:gd name="connsiteX11" fmla="*/ 606946 w 2052174"/>
                <a:gd name="connsiteY11" fmla="*/ 1047303 h 2810608"/>
                <a:gd name="connsiteX12" fmla="*/ 0 w 2052174"/>
                <a:gd name="connsiteY12" fmla="*/ 843 h 2810608"/>
                <a:gd name="connsiteX13" fmla="*/ 424689 w 2052174"/>
                <a:gd name="connsiteY13" fmla="*/ 0 h 2810608"/>
                <a:gd name="connsiteX14" fmla="*/ 818561 w 2052174"/>
                <a:gd name="connsiteY14" fmla="*/ 679089 h 2810608"/>
                <a:gd name="connsiteX15" fmla="*/ 1029743 w 2052174"/>
                <a:gd name="connsiteY15" fmla="*/ 1043197 h 2810608"/>
                <a:gd name="connsiteX16" fmla="*/ 1007094 w 2052174"/>
                <a:gd name="connsiteY16" fmla="*/ 1082515 h 2810608"/>
                <a:gd name="connsiteX17" fmla="*/ 1009008 w 2052174"/>
                <a:gd name="connsiteY17" fmla="*/ 1085830 h 2810608"/>
                <a:gd name="connsiteX18" fmla="*/ 1031635 w 2052174"/>
                <a:gd name="connsiteY18" fmla="*/ 1046458 h 2810608"/>
                <a:gd name="connsiteX19" fmla="*/ 1235479 w 2052174"/>
                <a:gd name="connsiteY19" fmla="*/ 1397913 h 2810608"/>
                <a:gd name="connsiteX20" fmla="*/ 1470630 w 2052174"/>
                <a:gd name="connsiteY20" fmla="*/ 1803346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1022949 w 2052174"/>
                <a:gd name="connsiteY6" fmla="*/ 1764548 h 2810608"/>
                <a:gd name="connsiteX7" fmla="*/ 820020 w 2052174"/>
                <a:gd name="connsiteY7" fmla="*/ 1414672 h 2810608"/>
                <a:gd name="connsiteX8" fmla="*/ 929066 w 2052174"/>
                <a:gd name="connsiteY8" fmla="*/ 1224929 h 2810608"/>
                <a:gd name="connsiteX9" fmla="*/ 927059 w 2052174"/>
                <a:gd name="connsiteY9" fmla="*/ 1221453 h 2810608"/>
                <a:gd name="connsiteX10" fmla="*/ 817881 w 2052174"/>
                <a:gd name="connsiteY10" fmla="*/ 1410983 h 2810608"/>
                <a:gd name="connsiteX11" fmla="*/ 606946 w 2052174"/>
                <a:gd name="connsiteY11" fmla="*/ 1047303 h 2810608"/>
                <a:gd name="connsiteX12" fmla="*/ 0 w 2052174"/>
                <a:gd name="connsiteY12" fmla="*/ 843 h 2810608"/>
                <a:gd name="connsiteX13" fmla="*/ 424689 w 2052174"/>
                <a:gd name="connsiteY13" fmla="*/ 0 h 2810608"/>
                <a:gd name="connsiteX14" fmla="*/ 818561 w 2052174"/>
                <a:gd name="connsiteY14" fmla="*/ 679089 h 2810608"/>
                <a:gd name="connsiteX15" fmla="*/ 1029743 w 2052174"/>
                <a:gd name="connsiteY15" fmla="*/ 1043197 h 2810608"/>
                <a:gd name="connsiteX16" fmla="*/ 1007094 w 2052174"/>
                <a:gd name="connsiteY16" fmla="*/ 1082515 h 2810608"/>
                <a:gd name="connsiteX17" fmla="*/ 1009008 w 2052174"/>
                <a:gd name="connsiteY17" fmla="*/ 1085830 h 2810608"/>
                <a:gd name="connsiteX18" fmla="*/ 1235479 w 2052174"/>
                <a:gd name="connsiteY18" fmla="*/ 1397913 h 2810608"/>
                <a:gd name="connsiteX19" fmla="*/ 1470630 w 2052174"/>
                <a:gd name="connsiteY19" fmla="*/ 1803346 h 2810608"/>
                <a:gd name="connsiteX20" fmla="*/ 2052174 w 2052174"/>
                <a:gd name="connsiteY20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1022949 w 2052174"/>
                <a:gd name="connsiteY6" fmla="*/ 1764548 h 2810608"/>
                <a:gd name="connsiteX7" fmla="*/ 820020 w 2052174"/>
                <a:gd name="connsiteY7" fmla="*/ 1414672 h 2810608"/>
                <a:gd name="connsiteX8" fmla="*/ 929066 w 2052174"/>
                <a:gd name="connsiteY8" fmla="*/ 1224929 h 2810608"/>
                <a:gd name="connsiteX9" fmla="*/ 927059 w 2052174"/>
                <a:gd name="connsiteY9" fmla="*/ 1221453 h 2810608"/>
                <a:gd name="connsiteX10" fmla="*/ 817881 w 2052174"/>
                <a:gd name="connsiteY10" fmla="*/ 1410983 h 2810608"/>
                <a:gd name="connsiteX11" fmla="*/ 606946 w 2052174"/>
                <a:gd name="connsiteY11" fmla="*/ 1047303 h 2810608"/>
                <a:gd name="connsiteX12" fmla="*/ 0 w 2052174"/>
                <a:gd name="connsiteY12" fmla="*/ 843 h 2810608"/>
                <a:gd name="connsiteX13" fmla="*/ 424689 w 2052174"/>
                <a:gd name="connsiteY13" fmla="*/ 0 h 2810608"/>
                <a:gd name="connsiteX14" fmla="*/ 818561 w 2052174"/>
                <a:gd name="connsiteY14" fmla="*/ 679089 h 2810608"/>
                <a:gd name="connsiteX15" fmla="*/ 1029743 w 2052174"/>
                <a:gd name="connsiteY15" fmla="*/ 1043197 h 2810608"/>
                <a:gd name="connsiteX16" fmla="*/ 1007094 w 2052174"/>
                <a:gd name="connsiteY16" fmla="*/ 1082515 h 2810608"/>
                <a:gd name="connsiteX17" fmla="*/ 1235479 w 2052174"/>
                <a:gd name="connsiteY17" fmla="*/ 1397913 h 2810608"/>
                <a:gd name="connsiteX18" fmla="*/ 1470630 w 2052174"/>
                <a:gd name="connsiteY18" fmla="*/ 1803346 h 2810608"/>
                <a:gd name="connsiteX19" fmla="*/ 2052174 w 2052174"/>
                <a:gd name="connsiteY19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1022949 w 2052174"/>
                <a:gd name="connsiteY6" fmla="*/ 1764548 h 2810608"/>
                <a:gd name="connsiteX7" fmla="*/ 820020 w 2052174"/>
                <a:gd name="connsiteY7" fmla="*/ 1414672 h 2810608"/>
                <a:gd name="connsiteX8" fmla="*/ 929066 w 2052174"/>
                <a:gd name="connsiteY8" fmla="*/ 1224929 h 2810608"/>
                <a:gd name="connsiteX9" fmla="*/ 927059 w 2052174"/>
                <a:gd name="connsiteY9" fmla="*/ 1221453 h 2810608"/>
                <a:gd name="connsiteX10" fmla="*/ 817881 w 2052174"/>
                <a:gd name="connsiteY10" fmla="*/ 1410983 h 2810608"/>
                <a:gd name="connsiteX11" fmla="*/ 606946 w 2052174"/>
                <a:gd name="connsiteY11" fmla="*/ 1047303 h 2810608"/>
                <a:gd name="connsiteX12" fmla="*/ 0 w 2052174"/>
                <a:gd name="connsiteY12" fmla="*/ 843 h 2810608"/>
                <a:gd name="connsiteX13" fmla="*/ 424689 w 2052174"/>
                <a:gd name="connsiteY13" fmla="*/ 0 h 2810608"/>
                <a:gd name="connsiteX14" fmla="*/ 818561 w 2052174"/>
                <a:gd name="connsiteY14" fmla="*/ 679089 h 2810608"/>
                <a:gd name="connsiteX15" fmla="*/ 1029743 w 2052174"/>
                <a:gd name="connsiteY15" fmla="*/ 1043197 h 2810608"/>
                <a:gd name="connsiteX16" fmla="*/ 1235479 w 2052174"/>
                <a:gd name="connsiteY16" fmla="*/ 1397913 h 2810608"/>
                <a:gd name="connsiteX17" fmla="*/ 1470630 w 2052174"/>
                <a:gd name="connsiteY17" fmla="*/ 1803346 h 2810608"/>
                <a:gd name="connsiteX18" fmla="*/ 2052174 w 2052174"/>
                <a:gd name="connsiteY18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1022949 w 2052174"/>
                <a:gd name="connsiteY6" fmla="*/ 1764548 h 2810608"/>
                <a:gd name="connsiteX7" fmla="*/ 820020 w 2052174"/>
                <a:gd name="connsiteY7" fmla="*/ 1414672 h 2810608"/>
                <a:gd name="connsiteX8" fmla="*/ 929066 w 2052174"/>
                <a:gd name="connsiteY8" fmla="*/ 1224929 h 2810608"/>
                <a:gd name="connsiteX9" fmla="*/ 927059 w 2052174"/>
                <a:gd name="connsiteY9" fmla="*/ 1221453 h 2810608"/>
                <a:gd name="connsiteX10" fmla="*/ 817881 w 2052174"/>
                <a:gd name="connsiteY10" fmla="*/ 1410983 h 2810608"/>
                <a:gd name="connsiteX11" fmla="*/ 606946 w 2052174"/>
                <a:gd name="connsiteY11" fmla="*/ 1047303 h 2810608"/>
                <a:gd name="connsiteX12" fmla="*/ 0 w 2052174"/>
                <a:gd name="connsiteY12" fmla="*/ 843 h 2810608"/>
                <a:gd name="connsiteX13" fmla="*/ 424689 w 2052174"/>
                <a:gd name="connsiteY13" fmla="*/ 0 h 2810608"/>
                <a:gd name="connsiteX14" fmla="*/ 818561 w 2052174"/>
                <a:gd name="connsiteY14" fmla="*/ 679089 h 2810608"/>
                <a:gd name="connsiteX15" fmla="*/ 1235479 w 2052174"/>
                <a:gd name="connsiteY15" fmla="*/ 1397913 h 2810608"/>
                <a:gd name="connsiteX16" fmla="*/ 1470630 w 2052174"/>
                <a:gd name="connsiteY16" fmla="*/ 1803346 h 2810608"/>
                <a:gd name="connsiteX17" fmla="*/ 2052174 w 2052174"/>
                <a:gd name="connsiteY17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1022949 w 2052174"/>
                <a:gd name="connsiteY6" fmla="*/ 1764548 h 2810608"/>
                <a:gd name="connsiteX7" fmla="*/ 820020 w 2052174"/>
                <a:gd name="connsiteY7" fmla="*/ 1414672 h 2810608"/>
                <a:gd name="connsiteX8" fmla="*/ 929066 w 2052174"/>
                <a:gd name="connsiteY8" fmla="*/ 1224929 h 2810608"/>
                <a:gd name="connsiteX9" fmla="*/ 927059 w 2052174"/>
                <a:gd name="connsiteY9" fmla="*/ 1221453 h 2810608"/>
                <a:gd name="connsiteX10" fmla="*/ 817881 w 2052174"/>
                <a:gd name="connsiteY10" fmla="*/ 1410983 h 2810608"/>
                <a:gd name="connsiteX11" fmla="*/ 606946 w 2052174"/>
                <a:gd name="connsiteY11" fmla="*/ 1047303 h 2810608"/>
                <a:gd name="connsiteX12" fmla="*/ 0 w 2052174"/>
                <a:gd name="connsiteY12" fmla="*/ 843 h 2810608"/>
                <a:gd name="connsiteX13" fmla="*/ 424689 w 2052174"/>
                <a:gd name="connsiteY13" fmla="*/ 0 h 2810608"/>
                <a:gd name="connsiteX14" fmla="*/ 1235479 w 2052174"/>
                <a:gd name="connsiteY14" fmla="*/ 1397913 h 2810608"/>
                <a:gd name="connsiteX15" fmla="*/ 1470630 w 2052174"/>
                <a:gd name="connsiteY15" fmla="*/ 1803346 h 2810608"/>
                <a:gd name="connsiteX16" fmla="*/ 2052174 w 2052174"/>
                <a:gd name="connsiteY16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1022949 w 2052174"/>
                <a:gd name="connsiteY6" fmla="*/ 1764548 h 2810608"/>
                <a:gd name="connsiteX7" fmla="*/ 820020 w 2052174"/>
                <a:gd name="connsiteY7" fmla="*/ 1414672 h 2810608"/>
                <a:gd name="connsiteX8" fmla="*/ 929066 w 2052174"/>
                <a:gd name="connsiteY8" fmla="*/ 1224929 h 2810608"/>
                <a:gd name="connsiteX9" fmla="*/ 927059 w 2052174"/>
                <a:gd name="connsiteY9" fmla="*/ 1221453 h 2810608"/>
                <a:gd name="connsiteX10" fmla="*/ 817881 w 2052174"/>
                <a:gd name="connsiteY10" fmla="*/ 1410983 h 2810608"/>
                <a:gd name="connsiteX11" fmla="*/ 606946 w 2052174"/>
                <a:gd name="connsiteY11" fmla="*/ 1047303 h 2810608"/>
                <a:gd name="connsiteX12" fmla="*/ 0 w 2052174"/>
                <a:gd name="connsiteY12" fmla="*/ 843 h 2810608"/>
                <a:gd name="connsiteX13" fmla="*/ 424689 w 2052174"/>
                <a:gd name="connsiteY13" fmla="*/ 0 h 2810608"/>
                <a:gd name="connsiteX14" fmla="*/ 1470630 w 2052174"/>
                <a:gd name="connsiteY14" fmla="*/ 1803346 h 2810608"/>
                <a:gd name="connsiteX15" fmla="*/ 2052174 w 2052174"/>
                <a:gd name="connsiteY15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1022949 w 2052174"/>
                <a:gd name="connsiteY6" fmla="*/ 1764548 h 2810608"/>
                <a:gd name="connsiteX7" fmla="*/ 820020 w 2052174"/>
                <a:gd name="connsiteY7" fmla="*/ 1414672 h 2810608"/>
                <a:gd name="connsiteX8" fmla="*/ 929066 w 2052174"/>
                <a:gd name="connsiteY8" fmla="*/ 1224929 h 2810608"/>
                <a:gd name="connsiteX9" fmla="*/ 927059 w 2052174"/>
                <a:gd name="connsiteY9" fmla="*/ 1221453 h 2810608"/>
                <a:gd name="connsiteX10" fmla="*/ 817881 w 2052174"/>
                <a:gd name="connsiteY10" fmla="*/ 1410983 h 2810608"/>
                <a:gd name="connsiteX11" fmla="*/ 606946 w 2052174"/>
                <a:gd name="connsiteY11" fmla="*/ 1047303 h 2810608"/>
                <a:gd name="connsiteX12" fmla="*/ 0 w 2052174"/>
                <a:gd name="connsiteY12" fmla="*/ 843 h 2810608"/>
                <a:gd name="connsiteX13" fmla="*/ 424689 w 2052174"/>
                <a:gd name="connsiteY13" fmla="*/ 0 h 2810608"/>
                <a:gd name="connsiteX14" fmla="*/ 2052174 w 2052174"/>
                <a:gd name="connsiteY14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1216702 w 2052174"/>
                <a:gd name="connsiteY5" fmla="*/ 2098605 h 2810608"/>
                <a:gd name="connsiteX6" fmla="*/ 820020 w 2052174"/>
                <a:gd name="connsiteY6" fmla="*/ 1414672 h 2810608"/>
                <a:gd name="connsiteX7" fmla="*/ 929066 w 2052174"/>
                <a:gd name="connsiteY7" fmla="*/ 1224929 h 2810608"/>
                <a:gd name="connsiteX8" fmla="*/ 927059 w 2052174"/>
                <a:gd name="connsiteY8" fmla="*/ 1221453 h 2810608"/>
                <a:gd name="connsiteX9" fmla="*/ 817881 w 2052174"/>
                <a:gd name="connsiteY9" fmla="*/ 1410983 h 2810608"/>
                <a:gd name="connsiteX10" fmla="*/ 606946 w 2052174"/>
                <a:gd name="connsiteY10" fmla="*/ 1047303 h 2810608"/>
                <a:gd name="connsiteX11" fmla="*/ 0 w 2052174"/>
                <a:gd name="connsiteY11" fmla="*/ 843 h 2810608"/>
                <a:gd name="connsiteX12" fmla="*/ 424689 w 2052174"/>
                <a:gd name="connsiteY12" fmla="*/ 0 h 2810608"/>
                <a:gd name="connsiteX13" fmla="*/ 2052174 w 2052174"/>
                <a:gd name="connsiteY13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1220309 w 2052174"/>
                <a:gd name="connsiteY4" fmla="*/ 2098598 h 2810608"/>
                <a:gd name="connsiteX5" fmla="*/ 820020 w 2052174"/>
                <a:gd name="connsiteY5" fmla="*/ 1414672 h 2810608"/>
                <a:gd name="connsiteX6" fmla="*/ 929066 w 2052174"/>
                <a:gd name="connsiteY6" fmla="*/ 1224929 h 2810608"/>
                <a:gd name="connsiteX7" fmla="*/ 927059 w 2052174"/>
                <a:gd name="connsiteY7" fmla="*/ 1221453 h 2810608"/>
                <a:gd name="connsiteX8" fmla="*/ 817881 w 2052174"/>
                <a:gd name="connsiteY8" fmla="*/ 1410983 h 2810608"/>
                <a:gd name="connsiteX9" fmla="*/ 606946 w 2052174"/>
                <a:gd name="connsiteY9" fmla="*/ 1047303 h 2810608"/>
                <a:gd name="connsiteX10" fmla="*/ 0 w 2052174"/>
                <a:gd name="connsiteY10" fmla="*/ 843 h 2810608"/>
                <a:gd name="connsiteX11" fmla="*/ 424689 w 2052174"/>
                <a:gd name="connsiteY11" fmla="*/ 0 h 2810608"/>
                <a:gd name="connsiteX12" fmla="*/ 2052174 w 2052174"/>
                <a:gd name="connsiteY12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820020 w 2052174"/>
                <a:gd name="connsiteY4" fmla="*/ 1414672 h 2810608"/>
                <a:gd name="connsiteX5" fmla="*/ 929066 w 2052174"/>
                <a:gd name="connsiteY5" fmla="*/ 1224929 h 2810608"/>
                <a:gd name="connsiteX6" fmla="*/ 927059 w 2052174"/>
                <a:gd name="connsiteY6" fmla="*/ 1221453 h 2810608"/>
                <a:gd name="connsiteX7" fmla="*/ 817881 w 2052174"/>
                <a:gd name="connsiteY7" fmla="*/ 1410983 h 2810608"/>
                <a:gd name="connsiteX8" fmla="*/ 606946 w 2052174"/>
                <a:gd name="connsiteY8" fmla="*/ 1047303 h 2810608"/>
                <a:gd name="connsiteX9" fmla="*/ 0 w 2052174"/>
                <a:gd name="connsiteY9" fmla="*/ 843 h 2810608"/>
                <a:gd name="connsiteX10" fmla="*/ 424689 w 2052174"/>
                <a:gd name="connsiteY10" fmla="*/ 0 h 2810608"/>
                <a:gd name="connsiteX11" fmla="*/ 2052174 w 2052174"/>
                <a:gd name="connsiteY11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820020 w 2052174"/>
                <a:gd name="connsiteY4" fmla="*/ 1414672 h 2810608"/>
                <a:gd name="connsiteX5" fmla="*/ 929066 w 2052174"/>
                <a:gd name="connsiteY5" fmla="*/ 1224929 h 2810608"/>
                <a:gd name="connsiteX6" fmla="*/ 817881 w 2052174"/>
                <a:gd name="connsiteY6" fmla="*/ 1410983 h 2810608"/>
                <a:gd name="connsiteX7" fmla="*/ 606946 w 2052174"/>
                <a:gd name="connsiteY7" fmla="*/ 1047303 h 2810608"/>
                <a:gd name="connsiteX8" fmla="*/ 0 w 2052174"/>
                <a:gd name="connsiteY8" fmla="*/ 843 h 2810608"/>
                <a:gd name="connsiteX9" fmla="*/ 424689 w 2052174"/>
                <a:gd name="connsiteY9" fmla="*/ 0 h 2810608"/>
                <a:gd name="connsiteX10" fmla="*/ 2052174 w 2052174"/>
                <a:gd name="connsiteY10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820020 w 2052174"/>
                <a:gd name="connsiteY4" fmla="*/ 1414672 h 2810608"/>
                <a:gd name="connsiteX5" fmla="*/ 817881 w 2052174"/>
                <a:gd name="connsiteY5" fmla="*/ 1410983 h 2810608"/>
                <a:gd name="connsiteX6" fmla="*/ 606946 w 2052174"/>
                <a:gd name="connsiteY6" fmla="*/ 1047303 h 2810608"/>
                <a:gd name="connsiteX7" fmla="*/ 0 w 2052174"/>
                <a:gd name="connsiteY7" fmla="*/ 843 h 2810608"/>
                <a:gd name="connsiteX8" fmla="*/ 424689 w 2052174"/>
                <a:gd name="connsiteY8" fmla="*/ 0 h 2810608"/>
                <a:gd name="connsiteX9" fmla="*/ 2052174 w 2052174"/>
                <a:gd name="connsiteY9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820020 w 2052174"/>
                <a:gd name="connsiteY4" fmla="*/ 1414672 h 2810608"/>
                <a:gd name="connsiteX5" fmla="*/ 606946 w 2052174"/>
                <a:gd name="connsiteY5" fmla="*/ 1047303 h 2810608"/>
                <a:gd name="connsiteX6" fmla="*/ 0 w 2052174"/>
                <a:gd name="connsiteY6" fmla="*/ 843 h 2810608"/>
                <a:gd name="connsiteX7" fmla="*/ 424689 w 2052174"/>
                <a:gd name="connsiteY7" fmla="*/ 0 h 2810608"/>
                <a:gd name="connsiteX8" fmla="*/ 2052174 w 2052174"/>
                <a:gd name="connsiteY8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606946 w 2052174"/>
                <a:gd name="connsiteY4" fmla="*/ 1047303 h 2810608"/>
                <a:gd name="connsiteX5" fmla="*/ 0 w 2052174"/>
                <a:gd name="connsiteY5" fmla="*/ 843 h 2810608"/>
                <a:gd name="connsiteX6" fmla="*/ 424689 w 2052174"/>
                <a:gd name="connsiteY6" fmla="*/ 0 h 2810608"/>
                <a:gd name="connsiteX7" fmla="*/ 2052174 w 2052174"/>
                <a:gd name="connsiteY7" fmla="*/ 2810608 h 2810608"/>
                <a:gd name="connsiteX0" fmla="*/ 2052174 w 2052174"/>
                <a:gd name="connsiteY0" fmla="*/ 2810608 h 2810608"/>
                <a:gd name="connsiteX1" fmla="*/ 416572 w 2052174"/>
                <a:gd name="connsiteY1" fmla="*/ 2810608 h 2810608"/>
                <a:gd name="connsiteX2" fmla="*/ 620454 w 2052174"/>
                <a:gd name="connsiteY2" fmla="*/ 2458890 h 2810608"/>
                <a:gd name="connsiteX3" fmla="*/ 1429280 w 2052174"/>
                <a:gd name="connsiteY3" fmla="*/ 2458890 h 2810608"/>
                <a:gd name="connsiteX4" fmla="*/ 0 w 2052174"/>
                <a:gd name="connsiteY4" fmla="*/ 843 h 2810608"/>
                <a:gd name="connsiteX5" fmla="*/ 424689 w 2052174"/>
                <a:gd name="connsiteY5" fmla="*/ 0 h 2810608"/>
                <a:gd name="connsiteX6" fmla="*/ 2052174 w 2052174"/>
                <a:gd name="connsiteY6" fmla="*/ 2810608 h 2810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52174" h="2810608">
                  <a:moveTo>
                    <a:pt x="2052174" y="2810608"/>
                  </a:moveTo>
                  <a:lnTo>
                    <a:pt x="416572" y="2810608"/>
                  </a:lnTo>
                  <a:lnTo>
                    <a:pt x="620454" y="2458890"/>
                  </a:lnTo>
                  <a:lnTo>
                    <a:pt x="1429280" y="2458890"/>
                  </a:lnTo>
                  <a:lnTo>
                    <a:pt x="0" y="843"/>
                  </a:lnTo>
                  <a:lnTo>
                    <a:pt x="424689" y="0"/>
                  </a:lnTo>
                  <a:lnTo>
                    <a:pt x="2052174" y="281060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64BE387A-CC18-D394-FD81-0F422F4F30FD}"/>
                </a:ext>
              </a:extLst>
            </p:cNvPr>
            <p:cNvSpPr/>
            <p:nvPr/>
          </p:nvSpPr>
          <p:spPr bwMode="auto">
            <a:xfrm rot="10800000">
              <a:off x="2702750" y="1788519"/>
              <a:ext cx="1831230" cy="2820641"/>
            </a:xfrm>
            <a:custGeom>
              <a:avLst/>
              <a:gdLst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723707 w 1831230"/>
                <a:gd name="connsiteY6" fmla="*/ 835792 h 2820641"/>
                <a:gd name="connsiteX7" fmla="*/ 721961 w 1831230"/>
                <a:gd name="connsiteY7" fmla="*/ 832768 h 2820641"/>
                <a:gd name="connsiteX8" fmla="*/ 601288 w 1831230"/>
                <a:gd name="connsiteY8" fmla="*/ 1042253 h 2820641"/>
                <a:gd name="connsiteX9" fmla="*/ 390586 w 1831230"/>
                <a:gd name="connsiteY9" fmla="*/ 677306 h 2820641"/>
                <a:gd name="connsiteX10" fmla="*/ 0 w 1831230"/>
                <a:gd name="connsiteY10" fmla="*/ 793 h 2820641"/>
                <a:gd name="connsiteX11" fmla="*/ 399356 w 1831230"/>
                <a:gd name="connsiteY11" fmla="*/ 0 h 2820641"/>
                <a:gd name="connsiteX12" fmla="*/ 590416 w 1831230"/>
                <a:gd name="connsiteY12" fmla="*/ 329597 h 2820641"/>
                <a:gd name="connsiteX13" fmla="*/ 801776 w 1831230"/>
                <a:gd name="connsiteY13" fmla="*/ 694213 h 2820641"/>
                <a:gd name="connsiteX14" fmla="*/ 761894 w 1831230"/>
                <a:gd name="connsiteY14" fmla="*/ 763447 h 2820641"/>
                <a:gd name="connsiteX15" fmla="*/ 763593 w 1831230"/>
                <a:gd name="connsiteY15" fmla="*/ 766390 h 2820641"/>
                <a:gd name="connsiteX16" fmla="*/ 803432 w 1831230"/>
                <a:gd name="connsiteY16" fmla="*/ 697069 h 2820641"/>
                <a:gd name="connsiteX17" fmla="*/ 1008089 w 1831230"/>
                <a:gd name="connsiteY17" fmla="*/ 1050124 h 2820641"/>
                <a:gd name="connsiteX18" fmla="*/ 1831230 w 1831230"/>
                <a:gd name="connsiteY18" fmla="*/ 2470120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723707 w 1831230"/>
                <a:gd name="connsiteY6" fmla="*/ 835792 h 2820641"/>
                <a:gd name="connsiteX7" fmla="*/ 601288 w 1831230"/>
                <a:gd name="connsiteY7" fmla="*/ 1042253 h 2820641"/>
                <a:gd name="connsiteX8" fmla="*/ 390586 w 1831230"/>
                <a:gd name="connsiteY8" fmla="*/ 677306 h 2820641"/>
                <a:gd name="connsiteX9" fmla="*/ 0 w 1831230"/>
                <a:gd name="connsiteY9" fmla="*/ 793 h 2820641"/>
                <a:gd name="connsiteX10" fmla="*/ 399356 w 1831230"/>
                <a:gd name="connsiteY10" fmla="*/ 0 h 2820641"/>
                <a:gd name="connsiteX11" fmla="*/ 590416 w 1831230"/>
                <a:gd name="connsiteY11" fmla="*/ 329597 h 2820641"/>
                <a:gd name="connsiteX12" fmla="*/ 801776 w 1831230"/>
                <a:gd name="connsiteY12" fmla="*/ 694213 h 2820641"/>
                <a:gd name="connsiteX13" fmla="*/ 761894 w 1831230"/>
                <a:gd name="connsiteY13" fmla="*/ 763447 h 2820641"/>
                <a:gd name="connsiteX14" fmla="*/ 763593 w 1831230"/>
                <a:gd name="connsiteY14" fmla="*/ 766390 h 2820641"/>
                <a:gd name="connsiteX15" fmla="*/ 803432 w 1831230"/>
                <a:gd name="connsiteY15" fmla="*/ 697069 h 2820641"/>
                <a:gd name="connsiteX16" fmla="*/ 1008089 w 1831230"/>
                <a:gd name="connsiteY16" fmla="*/ 1050124 h 2820641"/>
                <a:gd name="connsiteX17" fmla="*/ 1831230 w 1831230"/>
                <a:gd name="connsiteY17" fmla="*/ 2470120 h 2820641"/>
                <a:gd name="connsiteX18" fmla="*/ 1628043 w 1831230"/>
                <a:gd name="connsiteY18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601288 w 1831230"/>
                <a:gd name="connsiteY6" fmla="*/ 1042253 h 2820641"/>
                <a:gd name="connsiteX7" fmla="*/ 390586 w 1831230"/>
                <a:gd name="connsiteY7" fmla="*/ 677306 h 2820641"/>
                <a:gd name="connsiteX8" fmla="*/ 0 w 1831230"/>
                <a:gd name="connsiteY8" fmla="*/ 793 h 2820641"/>
                <a:gd name="connsiteX9" fmla="*/ 399356 w 1831230"/>
                <a:gd name="connsiteY9" fmla="*/ 0 h 2820641"/>
                <a:gd name="connsiteX10" fmla="*/ 590416 w 1831230"/>
                <a:gd name="connsiteY10" fmla="*/ 329597 h 2820641"/>
                <a:gd name="connsiteX11" fmla="*/ 801776 w 1831230"/>
                <a:gd name="connsiteY11" fmla="*/ 694213 h 2820641"/>
                <a:gd name="connsiteX12" fmla="*/ 761894 w 1831230"/>
                <a:gd name="connsiteY12" fmla="*/ 763447 h 2820641"/>
                <a:gd name="connsiteX13" fmla="*/ 763593 w 1831230"/>
                <a:gd name="connsiteY13" fmla="*/ 766390 h 2820641"/>
                <a:gd name="connsiteX14" fmla="*/ 803432 w 1831230"/>
                <a:gd name="connsiteY14" fmla="*/ 697069 h 2820641"/>
                <a:gd name="connsiteX15" fmla="*/ 1008089 w 1831230"/>
                <a:gd name="connsiteY15" fmla="*/ 1050124 h 2820641"/>
                <a:gd name="connsiteX16" fmla="*/ 1831230 w 1831230"/>
                <a:gd name="connsiteY16" fmla="*/ 2470120 h 2820641"/>
                <a:gd name="connsiteX17" fmla="*/ 1628043 w 1831230"/>
                <a:gd name="connsiteY17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601288 w 1831230"/>
                <a:gd name="connsiteY6" fmla="*/ 1042253 h 2820641"/>
                <a:gd name="connsiteX7" fmla="*/ 390586 w 1831230"/>
                <a:gd name="connsiteY7" fmla="*/ 677306 h 2820641"/>
                <a:gd name="connsiteX8" fmla="*/ 0 w 1831230"/>
                <a:gd name="connsiteY8" fmla="*/ 793 h 2820641"/>
                <a:gd name="connsiteX9" fmla="*/ 399356 w 1831230"/>
                <a:gd name="connsiteY9" fmla="*/ 0 h 2820641"/>
                <a:gd name="connsiteX10" fmla="*/ 590416 w 1831230"/>
                <a:gd name="connsiteY10" fmla="*/ 329597 h 2820641"/>
                <a:gd name="connsiteX11" fmla="*/ 801776 w 1831230"/>
                <a:gd name="connsiteY11" fmla="*/ 694213 h 2820641"/>
                <a:gd name="connsiteX12" fmla="*/ 761894 w 1831230"/>
                <a:gd name="connsiteY12" fmla="*/ 763447 h 2820641"/>
                <a:gd name="connsiteX13" fmla="*/ 763593 w 1831230"/>
                <a:gd name="connsiteY13" fmla="*/ 766390 h 2820641"/>
                <a:gd name="connsiteX14" fmla="*/ 1008089 w 1831230"/>
                <a:gd name="connsiteY14" fmla="*/ 1050124 h 2820641"/>
                <a:gd name="connsiteX15" fmla="*/ 1831230 w 1831230"/>
                <a:gd name="connsiteY15" fmla="*/ 2470120 h 2820641"/>
                <a:gd name="connsiteX16" fmla="*/ 1628043 w 1831230"/>
                <a:gd name="connsiteY16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601288 w 1831230"/>
                <a:gd name="connsiteY6" fmla="*/ 1042253 h 2820641"/>
                <a:gd name="connsiteX7" fmla="*/ 390586 w 1831230"/>
                <a:gd name="connsiteY7" fmla="*/ 677306 h 2820641"/>
                <a:gd name="connsiteX8" fmla="*/ 0 w 1831230"/>
                <a:gd name="connsiteY8" fmla="*/ 793 h 2820641"/>
                <a:gd name="connsiteX9" fmla="*/ 399356 w 1831230"/>
                <a:gd name="connsiteY9" fmla="*/ 0 h 2820641"/>
                <a:gd name="connsiteX10" fmla="*/ 590416 w 1831230"/>
                <a:gd name="connsiteY10" fmla="*/ 329597 h 2820641"/>
                <a:gd name="connsiteX11" fmla="*/ 761894 w 1831230"/>
                <a:gd name="connsiteY11" fmla="*/ 763447 h 2820641"/>
                <a:gd name="connsiteX12" fmla="*/ 763593 w 1831230"/>
                <a:gd name="connsiteY12" fmla="*/ 766390 h 2820641"/>
                <a:gd name="connsiteX13" fmla="*/ 1008089 w 1831230"/>
                <a:gd name="connsiteY13" fmla="*/ 1050124 h 2820641"/>
                <a:gd name="connsiteX14" fmla="*/ 1831230 w 1831230"/>
                <a:gd name="connsiteY14" fmla="*/ 2470120 h 2820641"/>
                <a:gd name="connsiteX15" fmla="*/ 1628043 w 1831230"/>
                <a:gd name="connsiteY15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601288 w 1831230"/>
                <a:gd name="connsiteY6" fmla="*/ 1042253 h 2820641"/>
                <a:gd name="connsiteX7" fmla="*/ 390586 w 1831230"/>
                <a:gd name="connsiteY7" fmla="*/ 677306 h 2820641"/>
                <a:gd name="connsiteX8" fmla="*/ 0 w 1831230"/>
                <a:gd name="connsiteY8" fmla="*/ 793 h 2820641"/>
                <a:gd name="connsiteX9" fmla="*/ 399356 w 1831230"/>
                <a:gd name="connsiteY9" fmla="*/ 0 h 2820641"/>
                <a:gd name="connsiteX10" fmla="*/ 590416 w 1831230"/>
                <a:gd name="connsiteY10" fmla="*/ 329597 h 2820641"/>
                <a:gd name="connsiteX11" fmla="*/ 761894 w 1831230"/>
                <a:gd name="connsiteY11" fmla="*/ 763447 h 2820641"/>
                <a:gd name="connsiteX12" fmla="*/ 1008089 w 1831230"/>
                <a:gd name="connsiteY12" fmla="*/ 1050124 h 2820641"/>
                <a:gd name="connsiteX13" fmla="*/ 1831230 w 1831230"/>
                <a:gd name="connsiteY13" fmla="*/ 2470120 h 2820641"/>
                <a:gd name="connsiteX14" fmla="*/ 1628043 w 1831230"/>
                <a:gd name="connsiteY14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601288 w 1831230"/>
                <a:gd name="connsiteY6" fmla="*/ 1042253 h 2820641"/>
                <a:gd name="connsiteX7" fmla="*/ 390586 w 1831230"/>
                <a:gd name="connsiteY7" fmla="*/ 677306 h 2820641"/>
                <a:gd name="connsiteX8" fmla="*/ 0 w 1831230"/>
                <a:gd name="connsiteY8" fmla="*/ 793 h 2820641"/>
                <a:gd name="connsiteX9" fmla="*/ 399356 w 1831230"/>
                <a:gd name="connsiteY9" fmla="*/ 0 h 2820641"/>
                <a:gd name="connsiteX10" fmla="*/ 590416 w 1831230"/>
                <a:gd name="connsiteY10" fmla="*/ 329597 h 2820641"/>
                <a:gd name="connsiteX11" fmla="*/ 761894 w 1831230"/>
                <a:gd name="connsiteY11" fmla="*/ 763447 h 2820641"/>
                <a:gd name="connsiteX12" fmla="*/ 1831230 w 1831230"/>
                <a:gd name="connsiteY12" fmla="*/ 2470120 h 2820641"/>
                <a:gd name="connsiteX13" fmla="*/ 1628043 w 1831230"/>
                <a:gd name="connsiteY13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601288 w 1831230"/>
                <a:gd name="connsiteY6" fmla="*/ 1042253 h 2820641"/>
                <a:gd name="connsiteX7" fmla="*/ 390586 w 1831230"/>
                <a:gd name="connsiteY7" fmla="*/ 677306 h 2820641"/>
                <a:gd name="connsiteX8" fmla="*/ 0 w 1831230"/>
                <a:gd name="connsiteY8" fmla="*/ 793 h 2820641"/>
                <a:gd name="connsiteX9" fmla="*/ 399356 w 1831230"/>
                <a:gd name="connsiteY9" fmla="*/ 0 h 2820641"/>
                <a:gd name="connsiteX10" fmla="*/ 590416 w 1831230"/>
                <a:gd name="connsiteY10" fmla="*/ 329597 h 2820641"/>
                <a:gd name="connsiteX11" fmla="*/ 1831230 w 1831230"/>
                <a:gd name="connsiteY11" fmla="*/ 2470120 h 2820641"/>
                <a:gd name="connsiteX12" fmla="*/ 1628043 w 1831230"/>
                <a:gd name="connsiteY12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601288 w 1831230"/>
                <a:gd name="connsiteY6" fmla="*/ 1042253 h 2820641"/>
                <a:gd name="connsiteX7" fmla="*/ 390586 w 1831230"/>
                <a:gd name="connsiteY7" fmla="*/ 677306 h 2820641"/>
                <a:gd name="connsiteX8" fmla="*/ 0 w 1831230"/>
                <a:gd name="connsiteY8" fmla="*/ 793 h 2820641"/>
                <a:gd name="connsiteX9" fmla="*/ 399356 w 1831230"/>
                <a:gd name="connsiteY9" fmla="*/ 0 h 2820641"/>
                <a:gd name="connsiteX10" fmla="*/ 1831230 w 1831230"/>
                <a:gd name="connsiteY10" fmla="*/ 2470120 h 2820641"/>
                <a:gd name="connsiteX11" fmla="*/ 1628043 w 1831230"/>
                <a:gd name="connsiteY11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601288 w 1831230"/>
                <a:gd name="connsiteY6" fmla="*/ 1042253 h 2820641"/>
                <a:gd name="connsiteX7" fmla="*/ 0 w 1831230"/>
                <a:gd name="connsiteY7" fmla="*/ 793 h 2820641"/>
                <a:gd name="connsiteX8" fmla="*/ 399356 w 1831230"/>
                <a:gd name="connsiteY8" fmla="*/ 0 h 2820641"/>
                <a:gd name="connsiteX9" fmla="*/ 1831230 w 1831230"/>
                <a:gd name="connsiteY9" fmla="*/ 2470120 h 2820641"/>
                <a:gd name="connsiteX10" fmla="*/ 1628043 w 1831230"/>
                <a:gd name="connsiteY10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806556 w 1831230"/>
                <a:gd name="connsiteY4" fmla="*/ 1397787 h 2820641"/>
                <a:gd name="connsiteX5" fmla="*/ 603175 w 1831230"/>
                <a:gd name="connsiteY5" fmla="*/ 1045520 h 2820641"/>
                <a:gd name="connsiteX6" fmla="*/ 0 w 1831230"/>
                <a:gd name="connsiteY6" fmla="*/ 793 h 2820641"/>
                <a:gd name="connsiteX7" fmla="*/ 399356 w 1831230"/>
                <a:gd name="connsiteY7" fmla="*/ 0 h 2820641"/>
                <a:gd name="connsiteX8" fmla="*/ 1831230 w 1831230"/>
                <a:gd name="connsiteY8" fmla="*/ 2470120 h 2820641"/>
                <a:gd name="connsiteX9" fmla="*/ 1628043 w 1831230"/>
                <a:gd name="connsiteY9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41169 w 1831230"/>
                <a:gd name="connsiteY3" fmla="*/ 1804148 h 2820641"/>
                <a:gd name="connsiteX4" fmla="*/ 603175 w 1831230"/>
                <a:gd name="connsiteY4" fmla="*/ 1045520 h 2820641"/>
                <a:gd name="connsiteX5" fmla="*/ 0 w 1831230"/>
                <a:gd name="connsiteY5" fmla="*/ 793 h 2820641"/>
                <a:gd name="connsiteX6" fmla="*/ 399356 w 1831230"/>
                <a:gd name="connsiteY6" fmla="*/ 0 h 2820641"/>
                <a:gd name="connsiteX7" fmla="*/ 1831230 w 1831230"/>
                <a:gd name="connsiteY7" fmla="*/ 2470120 h 2820641"/>
                <a:gd name="connsiteX8" fmla="*/ 1628043 w 1831230"/>
                <a:gd name="connsiteY8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1067546 w 1831230"/>
                <a:gd name="connsiteY3" fmla="*/ 1795356 h 2820641"/>
                <a:gd name="connsiteX4" fmla="*/ 603175 w 1831230"/>
                <a:gd name="connsiteY4" fmla="*/ 1045520 h 2820641"/>
                <a:gd name="connsiteX5" fmla="*/ 0 w 1831230"/>
                <a:gd name="connsiteY5" fmla="*/ 793 h 2820641"/>
                <a:gd name="connsiteX6" fmla="*/ 399356 w 1831230"/>
                <a:gd name="connsiteY6" fmla="*/ 0 h 2820641"/>
                <a:gd name="connsiteX7" fmla="*/ 1831230 w 1831230"/>
                <a:gd name="connsiteY7" fmla="*/ 2470120 h 2820641"/>
                <a:gd name="connsiteX8" fmla="*/ 1628043 w 1831230"/>
                <a:gd name="connsiteY8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603175 w 1831230"/>
                <a:gd name="connsiteY3" fmla="*/ 1045520 h 2820641"/>
                <a:gd name="connsiteX4" fmla="*/ 0 w 1831230"/>
                <a:gd name="connsiteY4" fmla="*/ 793 h 2820641"/>
                <a:gd name="connsiteX5" fmla="*/ 399356 w 1831230"/>
                <a:gd name="connsiteY5" fmla="*/ 0 h 2820641"/>
                <a:gd name="connsiteX6" fmla="*/ 1831230 w 1831230"/>
                <a:gd name="connsiteY6" fmla="*/ 2470120 h 2820641"/>
                <a:gd name="connsiteX7" fmla="*/ 1628043 w 1831230"/>
                <a:gd name="connsiteY7" fmla="*/ 2820641 h 2820641"/>
                <a:gd name="connsiteX0" fmla="*/ 1628043 w 1831230"/>
                <a:gd name="connsiteY0" fmla="*/ 2820641 h 2820641"/>
                <a:gd name="connsiteX1" fmla="*/ 1622713 w 1831230"/>
                <a:gd name="connsiteY1" fmla="*/ 2811410 h 2820641"/>
                <a:gd name="connsiteX2" fmla="*/ 1625382 w 1831230"/>
                <a:gd name="connsiteY2" fmla="*/ 2811410 h 2820641"/>
                <a:gd name="connsiteX3" fmla="*/ 0 w 1831230"/>
                <a:gd name="connsiteY3" fmla="*/ 793 h 2820641"/>
                <a:gd name="connsiteX4" fmla="*/ 399356 w 1831230"/>
                <a:gd name="connsiteY4" fmla="*/ 0 h 2820641"/>
                <a:gd name="connsiteX5" fmla="*/ 1831230 w 1831230"/>
                <a:gd name="connsiteY5" fmla="*/ 2470120 h 2820641"/>
                <a:gd name="connsiteX6" fmla="*/ 1628043 w 1831230"/>
                <a:gd name="connsiteY6" fmla="*/ 2820641 h 28206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31230" h="2820641">
                  <a:moveTo>
                    <a:pt x="1628043" y="2820641"/>
                  </a:moveTo>
                  <a:lnTo>
                    <a:pt x="1622713" y="2811410"/>
                  </a:lnTo>
                  <a:lnTo>
                    <a:pt x="1625382" y="2811410"/>
                  </a:lnTo>
                  <a:lnTo>
                    <a:pt x="0" y="793"/>
                  </a:lnTo>
                  <a:lnTo>
                    <a:pt x="399356" y="0"/>
                  </a:lnTo>
                  <a:lnTo>
                    <a:pt x="1831230" y="2470120"/>
                  </a:lnTo>
                  <a:lnTo>
                    <a:pt x="1628043" y="2820641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0" name="フリーフォーム: 図形 419">
              <a:extLst>
                <a:ext uri="{FF2B5EF4-FFF2-40B4-BE49-F238E27FC236}">
                  <a16:creationId xmlns:a16="http://schemas.microsoft.com/office/drawing/2014/main" id="{1E26949D-85C9-89AE-5251-C9BB022D7068}"/>
                </a:ext>
              </a:extLst>
            </p:cNvPr>
            <p:cNvSpPr/>
            <p:nvPr/>
          </p:nvSpPr>
          <p:spPr bwMode="auto">
            <a:xfrm rot="10800000">
              <a:off x="5656627" y="2505118"/>
              <a:ext cx="2052174" cy="2810608"/>
            </a:xfrm>
            <a:custGeom>
              <a:avLst/>
              <a:gdLst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1022430 w 2052174"/>
                <a:gd name="connsiteY2" fmla="*/ 1767412 h 2810608"/>
                <a:gd name="connsiteX3" fmla="*/ 1115669 w 2052174"/>
                <a:gd name="connsiteY3" fmla="*/ 1605552 h 2810608"/>
                <a:gd name="connsiteX4" fmla="*/ 1113673 w 2052174"/>
                <a:gd name="connsiteY4" fmla="*/ 1602093 h 2810608"/>
                <a:gd name="connsiteX5" fmla="*/ 1020538 w 2052174"/>
                <a:gd name="connsiteY5" fmla="*/ 1764150 h 2810608"/>
                <a:gd name="connsiteX6" fmla="*/ 816695 w 2052174"/>
                <a:gd name="connsiteY6" fmla="*/ 1412695 h 2810608"/>
                <a:gd name="connsiteX7" fmla="*/ 581636 w 2052174"/>
                <a:gd name="connsiteY7" fmla="*/ 1007422 h 2810608"/>
                <a:gd name="connsiteX8" fmla="*/ 0 w 2052174"/>
                <a:gd name="connsiteY8" fmla="*/ 0 h 2810608"/>
                <a:gd name="connsiteX9" fmla="*/ 1635602 w 2052174"/>
                <a:gd name="connsiteY9" fmla="*/ 0 h 2810608"/>
                <a:gd name="connsiteX10" fmla="*/ 1431720 w 2052174"/>
                <a:gd name="connsiteY10" fmla="*/ 351718 h 2810608"/>
                <a:gd name="connsiteX11" fmla="*/ 622894 w 2052174"/>
                <a:gd name="connsiteY11" fmla="*/ 351718 h 2810608"/>
                <a:gd name="connsiteX12" fmla="*/ 831865 w 2052174"/>
                <a:gd name="connsiteY12" fmla="*/ 712010 h 2810608"/>
                <a:gd name="connsiteX13" fmla="*/ 835471 w 2052174"/>
                <a:gd name="connsiteY13" fmla="*/ 712003 h 2810608"/>
                <a:gd name="connsiteX14" fmla="*/ 1029225 w 2052174"/>
                <a:gd name="connsiteY14" fmla="*/ 1046061 h 2810608"/>
                <a:gd name="connsiteX15" fmla="*/ 1232153 w 2052174"/>
                <a:gd name="connsiteY15" fmla="*/ 1395937 h 2810608"/>
                <a:gd name="connsiteX16" fmla="*/ 1189326 w 2052174"/>
                <a:gd name="connsiteY16" fmla="*/ 1470457 h 2810608"/>
                <a:gd name="connsiteX17" fmla="*/ 1191411 w 2052174"/>
                <a:gd name="connsiteY17" fmla="*/ 1474068 h 2810608"/>
                <a:gd name="connsiteX18" fmla="*/ 1234293 w 2052174"/>
                <a:gd name="connsiteY18" fmla="*/ 1399626 h 2810608"/>
                <a:gd name="connsiteX19" fmla="*/ 1445227 w 2052174"/>
                <a:gd name="connsiteY19" fmla="*/ 1763306 h 2810608"/>
                <a:gd name="connsiteX20" fmla="*/ 2052174 w 2052174"/>
                <a:gd name="connsiteY20" fmla="*/ 2809765 h 2810608"/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1022430 w 2052174"/>
                <a:gd name="connsiteY2" fmla="*/ 1767412 h 2810608"/>
                <a:gd name="connsiteX3" fmla="*/ 1115669 w 2052174"/>
                <a:gd name="connsiteY3" fmla="*/ 1605552 h 2810608"/>
                <a:gd name="connsiteX4" fmla="*/ 1113673 w 2052174"/>
                <a:gd name="connsiteY4" fmla="*/ 1602093 h 2810608"/>
                <a:gd name="connsiteX5" fmla="*/ 1020538 w 2052174"/>
                <a:gd name="connsiteY5" fmla="*/ 1764150 h 2810608"/>
                <a:gd name="connsiteX6" fmla="*/ 816695 w 2052174"/>
                <a:gd name="connsiteY6" fmla="*/ 1412695 h 2810608"/>
                <a:gd name="connsiteX7" fmla="*/ 581636 w 2052174"/>
                <a:gd name="connsiteY7" fmla="*/ 1007422 h 2810608"/>
                <a:gd name="connsiteX8" fmla="*/ 0 w 2052174"/>
                <a:gd name="connsiteY8" fmla="*/ 0 h 2810608"/>
                <a:gd name="connsiteX9" fmla="*/ 1635602 w 2052174"/>
                <a:gd name="connsiteY9" fmla="*/ 0 h 2810608"/>
                <a:gd name="connsiteX10" fmla="*/ 1431720 w 2052174"/>
                <a:gd name="connsiteY10" fmla="*/ 351718 h 2810608"/>
                <a:gd name="connsiteX11" fmla="*/ 622894 w 2052174"/>
                <a:gd name="connsiteY11" fmla="*/ 351718 h 2810608"/>
                <a:gd name="connsiteX12" fmla="*/ 831865 w 2052174"/>
                <a:gd name="connsiteY12" fmla="*/ 712010 h 2810608"/>
                <a:gd name="connsiteX13" fmla="*/ 835471 w 2052174"/>
                <a:gd name="connsiteY13" fmla="*/ 712003 h 2810608"/>
                <a:gd name="connsiteX14" fmla="*/ 1029225 w 2052174"/>
                <a:gd name="connsiteY14" fmla="*/ 1046061 h 2810608"/>
                <a:gd name="connsiteX15" fmla="*/ 1232153 w 2052174"/>
                <a:gd name="connsiteY15" fmla="*/ 1395937 h 2810608"/>
                <a:gd name="connsiteX16" fmla="*/ 1189326 w 2052174"/>
                <a:gd name="connsiteY16" fmla="*/ 1470457 h 2810608"/>
                <a:gd name="connsiteX17" fmla="*/ 1191411 w 2052174"/>
                <a:gd name="connsiteY17" fmla="*/ 1474068 h 2810608"/>
                <a:gd name="connsiteX18" fmla="*/ 1445227 w 2052174"/>
                <a:gd name="connsiteY18" fmla="*/ 1763306 h 2810608"/>
                <a:gd name="connsiteX19" fmla="*/ 2052174 w 2052174"/>
                <a:gd name="connsiteY19" fmla="*/ 2809765 h 2810608"/>
                <a:gd name="connsiteX20" fmla="*/ 1627484 w 2052174"/>
                <a:gd name="connsiteY20" fmla="*/ 2810608 h 2810608"/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1022430 w 2052174"/>
                <a:gd name="connsiteY2" fmla="*/ 1767412 h 2810608"/>
                <a:gd name="connsiteX3" fmla="*/ 1115669 w 2052174"/>
                <a:gd name="connsiteY3" fmla="*/ 1605552 h 2810608"/>
                <a:gd name="connsiteX4" fmla="*/ 1113673 w 2052174"/>
                <a:gd name="connsiteY4" fmla="*/ 1602093 h 2810608"/>
                <a:gd name="connsiteX5" fmla="*/ 1020538 w 2052174"/>
                <a:gd name="connsiteY5" fmla="*/ 1764150 h 2810608"/>
                <a:gd name="connsiteX6" fmla="*/ 816695 w 2052174"/>
                <a:gd name="connsiteY6" fmla="*/ 1412695 h 2810608"/>
                <a:gd name="connsiteX7" fmla="*/ 581636 w 2052174"/>
                <a:gd name="connsiteY7" fmla="*/ 1007422 h 2810608"/>
                <a:gd name="connsiteX8" fmla="*/ 0 w 2052174"/>
                <a:gd name="connsiteY8" fmla="*/ 0 h 2810608"/>
                <a:gd name="connsiteX9" fmla="*/ 1635602 w 2052174"/>
                <a:gd name="connsiteY9" fmla="*/ 0 h 2810608"/>
                <a:gd name="connsiteX10" fmla="*/ 1431720 w 2052174"/>
                <a:gd name="connsiteY10" fmla="*/ 351718 h 2810608"/>
                <a:gd name="connsiteX11" fmla="*/ 622894 w 2052174"/>
                <a:gd name="connsiteY11" fmla="*/ 351718 h 2810608"/>
                <a:gd name="connsiteX12" fmla="*/ 831865 w 2052174"/>
                <a:gd name="connsiteY12" fmla="*/ 712010 h 2810608"/>
                <a:gd name="connsiteX13" fmla="*/ 835471 w 2052174"/>
                <a:gd name="connsiteY13" fmla="*/ 712003 h 2810608"/>
                <a:gd name="connsiteX14" fmla="*/ 1029225 w 2052174"/>
                <a:gd name="connsiteY14" fmla="*/ 1046061 h 2810608"/>
                <a:gd name="connsiteX15" fmla="*/ 1232153 w 2052174"/>
                <a:gd name="connsiteY15" fmla="*/ 1395937 h 2810608"/>
                <a:gd name="connsiteX16" fmla="*/ 1189326 w 2052174"/>
                <a:gd name="connsiteY16" fmla="*/ 1470457 h 2810608"/>
                <a:gd name="connsiteX17" fmla="*/ 1445227 w 2052174"/>
                <a:gd name="connsiteY17" fmla="*/ 1763306 h 2810608"/>
                <a:gd name="connsiteX18" fmla="*/ 2052174 w 2052174"/>
                <a:gd name="connsiteY18" fmla="*/ 2809765 h 2810608"/>
                <a:gd name="connsiteX19" fmla="*/ 1627484 w 2052174"/>
                <a:gd name="connsiteY19" fmla="*/ 2810608 h 2810608"/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1022430 w 2052174"/>
                <a:gd name="connsiteY2" fmla="*/ 1767412 h 2810608"/>
                <a:gd name="connsiteX3" fmla="*/ 1115669 w 2052174"/>
                <a:gd name="connsiteY3" fmla="*/ 1605552 h 2810608"/>
                <a:gd name="connsiteX4" fmla="*/ 1113673 w 2052174"/>
                <a:gd name="connsiteY4" fmla="*/ 1602093 h 2810608"/>
                <a:gd name="connsiteX5" fmla="*/ 1020538 w 2052174"/>
                <a:gd name="connsiteY5" fmla="*/ 1764150 h 2810608"/>
                <a:gd name="connsiteX6" fmla="*/ 816695 w 2052174"/>
                <a:gd name="connsiteY6" fmla="*/ 1412695 h 2810608"/>
                <a:gd name="connsiteX7" fmla="*/ 581636 w 2052174"/>
                <a:gd name="connsiteY7" fmla="*/ 1007422 h 2810608"/>
                <a:gd name="connsiteX8" fmla="*/ 0 w 2052174"/>
                <a:gd name="connsiteY8" fmla="*/ 0 h 2810608"/>
                <a:gd name="connsiteX9" fmla="*/ 1635602 w 2052174"/>
                <a:gd name="connsiteY9" fmla="*/ 0 h 2810608"/>
                <a:gd name="connsiteX10" fmla="*/ 1431720 w 2052174"/>
                <a:gd name="connsiteY10" fmla="*/ 351718 h 2810608"/>
                <a:gd name="connsiteX11" fmla="*/ 622894 w 2052174"/>
                <a:gd name="connsiteY11" fmla="*/ 351718 h 2810608"/>
                <a:gd name="connsiteX12" fmla="*/ 831865 w 2052174"/>
                <a:gd name="connsiteY12" fmla="*/ 712010 h 2810608"/>
                <a:gd name="connsiteX13" fmla="*/ 835471 w 2052174"/>
                <a:gd name="connsiteY13" fmla="*/ 712003 h 2810608"/>
                <a:gd name="connsiteX14" fmla="*/ 1029225 w 2052174"/>
                <a:gd name="connsiteY14" fmla="*/ 1046061 h 2810608"/>
                <a:gd name="connsiteX15" fmla="*/ 1189326 w 2052174"/>
                <a:gd name="connsiteY15" fmla="*/ 1470457 h 2810608"/>
                <a:gd name="connsiteX16" fmla="*/ 1445227 w 2052174"/>
                <a:gd name="connsiteY16" fmla="*/ 1763306 h 2810608"/>
                <a:gd name="connsiteX17" fmla="*/ 2052174 w 2052174"/>
                <a:gd name="connsiteY17" fmla="*/ 2809765 h 2810608"/>
                <a:gd name="connsiteX18" fmla="*/ 1627484 w 2052174"/>
                <a:gd name="connsiteY18" fmla="*/ 2810608 h 2810608"/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1022430 w 2052174"/>
                <a:gd name="connsiteY2" fmla="*/ 1767412 h 2810608"/>
                <a:gd name="connsiteX3" fmla="*/ 1115669 w 2052174"/>
                <a:gd name="connsiteY3" fmla="*/ 1605552 h 2810608"/>
                <a:gd name="connsiteX4" fmla="*/ 1113673 w 2052174"/>
                <a:gd name="connsiteY4" fmla="*/ 1602093 h 2810608"/>
                <a:gd name="connsiteX5" fmla="*/ 1020538 w 2052174"/>
                <a:gd name="connsiteY5" fmla="*/ 1764150 h 2810608"/>
                <a:gd name="connsiteX6" fmla="*/ 816695 w 2052174"/>
                <a:gd name="connsiteY6" fmla="*/ 1412695 h 2810608"/>
                <a:gd name="connsiteX7" fmla="*/ 581636 w 2052174"/>
                <a:gd name="connsiteY7" fmla="*/ 1007422 h 2810608"/>
                <a:gd name="connsiteX8" fmla="*/ 0 w 2052174"/>
                <a:gd name="connsiteY8" fmla="*/ 0 h 2810608"/>
                <a:gd name="connsiteX9" fmla="*/ 1635602 w 2052174"/>
                <a:gd name="connsiteY9" fmla="*/ 0 h 2810608"/>
                <a:gd name="connsiteX10" fmla="*/ 1431720 w 2052174"/>
                <a:gd name="connsiteY10" fmla="*/ 351718 h 2810608"/>
                <a:gd name="connsiteX11" fmla="*/ 622894 w 2052174"/>
                <a:gd name="connsiteY11" fmla="*/ 351718 h 2810608"/>
                <a:gd name="connsiteX12" fmla="*/ 831865 w 2052174"/>
                <a:gd name="connsiteY12" fmla="*/ 712010 h 2810608"/>
                <a:gd name="connsiteX13" fmla="*/ 835471 w 2052174"/>
                <a:gd name="connsiteY13" fmla="*/ 712003 h 2810608"/>
                <a:gd name="connsiteX14" fmla="*/ 1029225 w 2052174"/>
                <a:gd name="connsiteY14" fmla="*/ 1046061 h 2810608"/>
                <a:gd name="connsiteX15" fmla="*/ 1445227 w 2052174"/>
                <a:gd name="connsiteY15" fmla="*/ 1763306 h 2810608"/>
                <a:gd name="connsiteX16" fmla="*/ 2052174 w 2052174"/>
                <a:gd name="connsiteY16" fmla="*/ 2809765 h 2810608"/>
                <a:gd name="connsiteX17" fmla="*/ 1627484 w 2052174"/>
                <a:gd name="connsiteY17" fmla="*/ 2810608 h 2810608"/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1022430 w 2052174"/>
                <a:gd name="connsiteY2" fmla="*/ 1767412 h 2810608"/>
                <a:gd name="connsiteX3" fmla="*/ 1115669 w 2052174"/>
                <a:gd name="connsiteY3" fmla="*/ 1605552 h 2810608"/>
                <a:gd name="connsiteX4" fmla="*/ 1020538 w 2052174"/>
                <a:gd name="connsiteY4" fmla="*/ 1764150 h 2810608"/>
                <a:gd name="connsiteX5" fmla="*/ 816695 w 2052174"/>
                <a:gd name="connsiteY5" fmla="*/ 1412695 h 2810608"/>
                <a:gd name="connsiteX6" fmla="*/ 581636 w 2052174"/>
                <a:gd name="connsiteY6" fmla="*/ 1007422 h 2810608"/>
                <a:gd name="connsiteX7" fmla="*/ 0 w 2052174"/>
                <a:gd name="connsiteY7" fmla="*/ 0 h 2810608"/>
                <a:gd name="connsiteX8" fmla="*/ 1635602 w 2052174"/>
                <a:gd name="connsiteY8" fmla="*/ 0 h 2810608"/>
                <a:gd name="connsiteX9" fmla="*/ 1431720 w 2052174"/>
                <a:gd name="connsiteY9" fmla="*/ 351718 h 2810608"/>
                <a:gd name="connsiteX10" fmla="*/ 622894 w 2052174"/>
                <a:gd name="connsiteY10" fmla="*/ 351718 h 2810608"/>
                <a:gd name="connsiteX11" fmla="*/ 831865 w 2052174"/>
                <a:gd name="connsiteY11" fmla="*/ 712010 h 2810608"/>
                <a:gd name="connsiteX12" fmla="*/ 835471 w 2052174"/>
                <a:gd name="connsiteY12" fmla="*/ 712003 h 2810608"/>
                <a:gd name="connsiteX13" fmla="*/ 1029225 w 2052174"/>
                <a:gd name="connsiteY13" fmla="*/ 1046061 h 2810608"/>
                <a:gd name="connsiteX14" fmla="*/ 1445227 w 2052174"/>
                <a:gd name="connsiteY14" fmla="*/ 1763306 h 2810608"/>
                <a:gd name="connsiteX15" fmla="*/ 2052174 w 2052174"/>
                <a:gd name="connsiteY15" fmla="*/ 2809765 h 2810608"/>
                <a:gd name="connsiteX16" fmla="*/ 1627484 w 2052174"/>
                <a:gd name="connsiteY16" fmla="*/ 2810608 h 2810608"/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1022430 w 2052174"/>
                <a:gd name="connsiteY2" fmla="*/ 1767412 h 2810608"/>
                <a:gd name="connsiteX3" fmla="*/ 1115669 w 2052174"/>
                <a:gd name="connsiteY3" fmla="*/ 1605552 h 2810608"/>
                <a:gd name="connsiteX4" fmla="*/ 816695 w 2052174"/>
                <a:gd name="connsiteY4" fmla="*/ 1412695 h 2810608"/>
                <a:gd name="connsiteX5" fmla="*/ 581636 w 2052174"/>
                <a:gd name="connsiteY5" fmla="*/ 1007422 h 2810608"/>
                <a:gd name="connsiteX6" fmla="*/ 0 w 2052174"/>
                <a:gd name="connsiteY6" fmla="*/ 0 h 2810608"/>
                <a:gd name="connsiteX7" fmla="*/ 1635602 w 2052174"/>
                <a:gd name="connsiteY7" fmla="*/ 0 h 2810608"/>
                <a:gd name="connsiteX8" fmla="*/ 1431720 w 2052174"/>
                <a:gd name="connsiteY8" fmla="*/ 351718 h 2810608"/>
                <a:gd name="connsiteX9" fmla="*/ 622894 w 2052174"/>
                <a:gd name="connsiteY9" fmla="*/ 351718 h 2810608"/>
                <a:gd name="connsiteX10" fmla="*/ 831865 w 2052174"/>
                <a:gd name="connsiteY10" fmla="*/ 712010 h 2810608"/>
                <a:gd name="connsiteX11" fmla="*/ 835471 w 2052174"/>
                <a:gd name="connsiteY11" fmla="*/ 712003 h 2810608"/>
                <a:gd name="connsiteX12" fmla="*/ 1029225 w 2052174"/>
                <a:gd name="connsiteY12" fmla="*/ 1046061 h 2810608"/>
                <a:gd name="connsiteX13" fmla="*/ 1445227 w 2052174"/>
                <a:gd name="connsiteY13" fmla="*/ 1763306 h 2810608"/>
                <a:gd name="connsiteX14" fmla="*/ 2052174 w 2052174"/>
                <a:gd name="connsiteY14" fmla="*/ 2809765 h 2810608"/>
                <a:gd name="connsiteX15" fmla="*/ 1627484 w 2052174"/>
                <a:gd name="connsiteY15" fmla="*/ 2810608 h 2810608"/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1022430 w 2052174"/>
                <a:gd name="connsiteY2" fmla="*/ 1767412 h 2810608"/>
                <a:gd name="connsiteX3" fmla="*/ 816695 w 2052174"/>
                <a:gd name="connsiteY3" fmla="*/ 1412695 h 2810608"/>
                <a:gd name="connsiteX4" fmla="*/ 581636 w 2052174"/>
                <a:gd name="connsiteY4" fmla="*/ 1007422 h 2810608"/>
                <a:gd name="connsiteX5" fmla="*/ 0 w 2052174"/>
                <a:gd name="connsiteY5" fmla="*/ 0 h 2810608"/>
                <a:gd name="connsiteX6" fmla="*/ 1635602 w 2052174"/>
                <a:gd name="connsiteY6" fmla="*/ 0 h 2810608"/>
                <a:gd name="connsiteX7" fmla="*/ 1431720 w 2052174"/>
                <a:gd name="connsiteY7" fmla="*/ 351718 h 2810608"/>
                <a:gd name="connsiteX8" fmla="*/ 622894 w 2052174"/>
                <a:gd name="connsiteY8" fmla="*/ 351718 h 2810608"/>
                <a:gd name="connsiteX9" fmla="*/ 831865 w 2052174"/>
                <a:gd name="connsiteY9" fmla="*/ 712010 h 2810608"/>
                <a:gd name="connsiteX10" fmla="*/ 835471 w 2052174"/>
                <a:gd name="connsiteY10" fmla="*/ 712003 h 2810608"/>
                <a:gd name="connsiteX11" fmla="*/ 1029225 w 2052174"/>
                <a:gd name="connsiteY11" fmla="*/ 1046061 h 2810608"/>
                <a:gd name="connsiteX12" fmla="*/ 1445227 w 2052174"/>
                <a:gd name="connsiteY12" fmla="*/ 1763306 h 2810608"/>
                <a:gd name="connsiteX13" fmla="*/ 2052174 w 2052174"/>
                <a:gd name="connsiteY13" fmla="*/ 2809765 h 2810608"/>
                <a:gd name="connsiteX14" fmla="*/ 1627484 w 2052174"/>
                <a:gd name="connsiteY14" fmla="*/ 2810608 h 2810608"/>
                <a:gd name="connsiteX0" fmla="*/ 1627484 w 2052174"/>
                <a:gd name="connsiteY0" fmla="*/ 2810608 h 2810608"/>
                <a:gd name="connsiteX1" fmla="*/ 1233612 w 2052174"/>
                <a:gd name="connsiteY1" fmla="*/ 2131520 h 2810608"/>
                <a:gd name="connsiteX2" fmla="*/ 816695 w 2052174"/>
                <a:gd name="connsiteY2" fmla="*/ 1412695 h 2810608"/>
                <a:gd name="connsiteX3" fmla="*/ 581636 w 2052174"/>
                <a:gd name="connsiteY3" fmla="*/ 1007422 h 2810608"/>
                <a:gd name="connsiteX4" fmla="*/ 0 w 2052174"/>
                <a:gd name="connsiteY4" fmla="*/ 0 h 2810608"/>
                <a:gd name="connsiteX5" fmla="*/ 1635602 w 2052174"/>
                <a:gd name="connsiteY5" fmla="*/ 0 h 2810608"/>
                <a:gd name="connsiteX6" fmla="*/ 1431720 w 2052174"/>
                <a:gd name="connsiteY6" fmla="*/ 351718 h 2810608"/>
                <a:gd name="connsiteX7" fmla="*/ 622894 w 2052174"/>
                <a:gd name="connsiteY7" fmla="*/ 351718 h 2810608"/>
                <a:gd name="connsiteX8" fmla="*/ 831865 w 2052174"/>
                <a:gd name="connsiteY8" fmla="*/ 712010 h 2810608"/>
                <a:gd name="connsiteX9" fmla="*/ 835471 w 2052174"/>
                <a:gd name="connsiteY9" fmla="*/ 712003 h 2810608"/>
                <a:gd name="connsiteX10" fmla="*/ 1029225 w 2052174"/>
                <a:gd name="connsiteY10" fmla="*/ 1046061 h 2810608"/>
                <a:gd name="connsiteX11" fmla="*/ 1445227 w 2052174"/>
                <a:gd name="connsiteY11" fmla="*/ 1763306 h 2810608"/>
                <a:gd name="connsiteX12" fmla="*/ 2052174 w 2052174"/>
                <a:gd name="connsiteY12" fmla="*/ 2809765 h 2810608"/>
                <a:gd name="connsiteX13" fmla="*/ 1627484 w 2052174"/>
                <a:gd name="connsiteY13" fmla="*/ 2810608 h 2810608"/>
                <a:gd name="connsiteX0" fmla="*/ 1627484 w 2052174"/>
                <a:gd name="connsiteY0" fmla="*/ 2810608 h 2810608"/>
                <a:gd name="connsiteX1" fmla="*/ 816695 w 2052174"/>
                <a:gd name="connsiteY1" fmla="*/ 1412695 h 2810608"/>
                <a:gd name="connsiteX2" fmla="*/ 581636 w 2052174"/>
                <a:gd name="connsiteY2" fmla="*/ 1007422 h 2810608"/>
                <a:gd name="connsiteX3" fmla="*/ 0 w 2052174"/>
                <a:gd name="connsiteY3" fmla="*/ 0 h 2810608"/>
                <a:gd name="connsiteX4" fmla="*/ 1635602 w 2052174"/>
                <a:gd name="connsiteY4" fmla="*/ 0 h 2810608"/>
                <a:gd name="connsiteX5" fmla="*/ 1431720 w 2052174"/>
                <a:gd name="connsiteY5" fmla="*/ 351718 h 2810608"/>
                <a:gd name="connsiteX6" fmla="*/ 622894 w 2052174"/>
                <a:gd name="connsiteY6" fmla="*/ 351718 h 2810608"/>
                <a:gd name="connsiteX7" fmla="*/ 831865 w 2052174"/>
                <a:gd name="connsiteY7" fmla="*/ 712010 h 2810608"/>
                <a:gd name="connsiteX8" fmla="*/ 835471 w 2052174"/>
                <a:gd name="connsiteY8" fmla="*/ 712003 h 2810608"/>
                <a:gd name="connsiteX9" fmla="*/ 1029225 w 2052174"/>
                <a:gd name="connsiteY9" fmla="*/ 1046061 h 2810608"/>
                <a:gd name="connsiteX10" fmla="*/ 1445227 w 2052174"/>
                <a:gd name="connsiteY10" fmla="*/ 1763306 h 2810608"/>
                <a:gd name="connsiteX11" fmla="*/ 2052174 w 2052174"/>
                <a:gd name="connsiteY11" fmla="*/ 2809765 h 2810608"/>
                <a:gd name="connsiteX12" fmla="*/ 1627484 w 2052174"/>
                <a:gd name="connsiteY12" fmla="*/ 2810608 h 2810608"/>
                <a:gd name="connsiteX0" fmla="*/ 1627484 w 2052174"/>
                <a:gd name="connsiteY0" fmla="*/ 2810608 h 2810608"/>
                <a:gd name="connsiteX1" fmla="*/ 816695 w 2052174"/>
                <a:gd name="connsiteY1" fmla="*/ 1412695 h 2810608"/>
                <a:gd name="connsiteX2" fmla="*/ 581636 w 2052174"/>
                <a:gd name="connsiteY2" fmla="*/ 1007422 h 2810608"/>
                <a:gd name="connsiteX3" fmla="*/ 0 w 2052174"/>
                <a:gd name="connsiteY3" fmla="*/ 0 h 2810608"/>
                <a:gd name="connsiteX4" fmla="*/ 1635602 w 2052174"/>
                <a:gd name="connsiteY4" fmla="*/ 0 h 2810608"/>
                <a:gd name="connsiteX5" fmla="*/ 1431720 w 2052174"/>
                <a:gd name="connsiteY5" fmla="*/ 351718 h 2810608"/>
                <a:gd name="connsiteX6" fmla="*/ 622894 w 2052174"/>
                <a:gd name="connsiteY6" fmla="*/ 351718 h 2810608"/>
                <a:gd name="connsiteX7" fmla="*/ 831865 w 2052174"/>
                <a:gd name="connsiteY7" fmla="*/ 712010 h 2810608"/>
                <a:gd name="connsiteX8" fmla="*/ 835471 w 2052174"/>
                <a:gd name="connsiteY8" fmla="*/ 712003 h 2810608"/>
                <a:gd name="connsiteX9" fmla="*/ 1029225 w 2052174"/>
                <a:gd name="connsiteY9" fmla="*/ 1046061 h 2810608"/>
                <a:gd name="connsiteX10" fmla="*/ 2052174 w 2052174"/>
                <a:gd name="connsiteY10" fmla="*/ 2809765 h 2810608"/>
                <a:gd name="connsiteX11" fmla="*/ 1627484 w 2052174"/>
                <a:gd name="connsiteY11" fmla="*/ 2810608 h 2810608"/>
                <a:gd name="connsiteX0" fmla="*/ 1627484 w 2052174"/>
                <a:gd name="connsiteY0" fmla="*/ 2810608 h 2810608"/>
                <a:gd name="connsiteX1" fmla="*/ 581636 w 2052174"/>
                <a:gd name="connsiteY1" fmla="*/ 1007422 h 2810608"/>
                <a:gd name="connsiteX2" fmla="*/ 0 w 2052174"/>
                <a:gd name="connsiteY2" fmla="*/ 0 h 2810608"/>
                <a:gd name="connsiteX3" fmla="*/ 1635602 w 2052174"/>
                <a:gd name="connsiteY3" fmla="*/ 0 h 2810608"/>
                <a:gd name="connsiteX4" fmla="*/ 1431720 w 2052174"/>
                <a:gd name="connsiteY4" fmla="*/ 351718 h 2810608"/>
                <a:gd name="connsiteX5" fmla="*/ 622894 w 2052174"/>
                <a:gd name="connsiteY5" fmla="*/ 351718 h 2810608"/>
                <a:gd name="connsiteX6" fmla="*/ 831865 w 2052174"/>
                <a:gd name="connsiteY6" fmla="*/ 712010 h 2810608"/>
                <a:gd name="connsiteX7" fmla="*/ 835471 w 2052174"/>
                <a:gd name="connsiteY7" fmla="*/ 712003 h 2810608"/>
                <a:gd name="connsiteX8" fmla="*/ 1029225 w 2052174"/>
                <a:gd name="connsiteY8" fmla="*/ 1046061 h 2810608"/>
                <a:gd name="connsiteX9" fmla="*/ 2052174 w 2052174"/>
                <a:gd name="connsiteY9" fmla="*/ 2809765 h 2810608"/>
                <a:gd name="connsiteX10" fmla="*/ 1627484 w 2052174"/>
                <a:gd name="connsiteY10" fmla="*/ 2810608 h 2810608"/>
                <a:gd name="connsiteX0" fmla="*/ 1627484 w 2052174"/>
                <a:gd name="connsiteY0" fmla="*/ 2810608 h 2810608"/>
                <a:gd name="connsiteX1" fmla="*/ 0 w 2052174"/>
                <a:gd name="connsiteY1" fmla="*/ 0 h 2810608"/>
                <a:gd name="connsiteX2" fmla="*/ 1635602 w 2052174"/>
                <a:gd name="connsiteY2" fmla="*/ 0 h 2810608"/>
                <a:gd name="connsiteX3" fmla="*/ 1431720 w 2052174"/>
                <a:gd name="connsiteY3" fmla="*/ 351718 h 2810608"/>
                <a:gd name="connsiteX4" fmla="*/ 622894 w 2052174"/>
                <a:gd name="connsiteY4" fmla="*/ 351718 h 2810608"/>
                <a:gd name="connsiteX5" fmla="*/ 831865 w 2052174"/>
                <a:gd name="connsiteY5" fmla="*/ 712010 h 2810608"/>
                <a:gd name="connsiteX6" fmla="*/ 835471 w 2052174"/>
                <a:gd name="connsiteY6" fmla="*/ 712003 h 2810608"/>
                <a:gd name="connsiteX7" fmla="*/ 1029225 w 2052174"/>
                <a:gd name="connsiteY7" fmla="*/ 1046061 h 2810608"/>
                <a:gd name="connsiteX8" fmla="*/ 2052174 w 2052174"/>
                <a:gd name="connsiteY8" fmla="*/ 2809765 h 2810608"/>
                <a:gd name="connsiteX9" fmla="*/ 1627484 w 2052174"/>
                <a:gd name="connsiteY9" fmla="*/ 2810608 h 2810608"/>
                <a:gd name="connsiteX0" fmla="*/ 1627484 w 2052174"/>
                <a:gd name="connsiteY0" fmla="*/ 2810608 h 2810608"/>
                <a:gd name="connsiteX1" fmla="*/ 0 w 2052174"/>
                <a:gd name="connsiteY1" fmla="*/ 0 h 2810608"/>
                <a:gd name="connsiteX2" fmla="*/ 1635602 w 2052174"/>
                <a:gd name="connsiteY2" fmla="*/ 0 h 2810608"/>
                <a:gd name="connsiteX3" fmla="*/ 1431720 w 2052174"/>
                <a:gd name="connsiteY3" fmla="*/ 351718 h 2810608"/>
                <a:gd name="connsiteX4" fmla="*/ 622894 w 2052174"/>
                <a:gd name="connsiteY4" fmla="*/ 351718 h 2810608"/>
                <a:gd name="connsiteX5" fmla="*/ 831865 w 2052174"/>
                <a:gd name="connsiteY5" fmla="*/ 712010 h 2810608"/>
                <a:gd name="connsiteX6" fmla="*/ 835471 w 2052174"/>
                <a:gd name="connsiteY6" fmla="*/ 712003 h 2810608"/>
                <a:gd name="connsiteX7" fmla="*/ 2052174 w 2052174"/>
                <a:gd name="connsiteY7" fmla="*/ 2809765 h 2810608"/>
                <a:gd name="connsiteX8" fmla="*/ 1627484 w 2052174"/>
                <a:gd name="connsiteY8" fmla="*/ 2810608 h 2810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52174" h="2810608">
                  <a:moveTo>
                    <a:pt x="1627484" y="2810608"/>
                  </a:moveTo>
                  <a:lnTo>
                    <a:pt x="0" y="0"/>
                  </a:lnTo>
                  <a:lnTo>
                    <a:pt x="1635602" y="0"/>
                  </a:lnTo>
                  <a:lnTo>
                    <a:pt x="1431720" y="351718"/>
                  </a:lnTo>
                  <a:lnTo>
                    <a:pt x="622894" y="351718"/>
                  </a:lnTo>
                  <a:lnTo>
                    <a:pt x="831865" y="712010"/>
                  </a:lnTo>
                  <a:lnTo>
                    <a:pt x="835471" y="712003"/>
                  </a:lnTo>
                  <a:lnTo>
                    <a:pt x="2052174" y="2809765"/>
                  </a:lnTo>
                  <a:lnTo>
                    <a:pt x="1627484" y="281060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1" name="フリーフォーム: 図形 420">
              <a:extLst>
                <a:ext uri="{FF2B5EF4-FFF2-40B4-BE49-F238E27FC236}">
                  <a16:creationId xmlns:a16="http://schemas.microsoft.com/office/drawing/2014/main" id="{1B2B5E49-AF73-9D16-6246-05CDF8FBFBF5}"/>
                </a:ext>
              </a:extLst>
            </p:cNvPr>
            <p:cNvSpPr/>
            <p:nvPr/>
          </p:nvSpPr>
          <p:spPr bwMode="auto">
            <a:xfrm rot="10800000">
              <a:off x="2711459" y="3559036"/>
              <a:ext cx="2946538" cy="1404974"/>
            </a:xfrm>
            <a:custGeom>
              <a:avLst/>
              <a:gdLst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1523373 w 2946538"/>
                <a:gd name="connsiteY5" fmla="*/ 354850 h 1404974"/>
                <a:gd name="connsiteX6" fmla="*/ 1124017 w 2946538"/>
                <a:gd name="connsiteY6" fmla="*/ 355643 h 1404974"/>
                <a:gd name="connsiteX7" fmla="*/ 1037654 w 2946538"/>
                <a:gd name="connsiteY7" fmla="*/ 206058 h 1404974"/>
                <a:gd name="connsiteX8" fmla="*/ 1032481 w 2946538"/>
                <a:gd name="connsiteY8" fmla="*/ 206058 h 1404974"/>
                <a:gd name="connsiteX9" fmla="*/ 1119245 w 2946538"/>
                <a:gd name="connsiteY9" fmla="*/ 355652 h 1404974"/>
                <a:gd name="connsiteX10" fmla="*/ 694556 w 2946538"/>
                <a:gd name="connsiteY10" fmla="*/ 356495 h 1404974"/>
                <a:gd name="connsiteX11" fmla="*/ 0 w 2946538"/>
                <a:gd name="connsiteY11" fmla="*/ 357874 h 1404974"/>
                <a:gd name="connsiteX12" fmla="*/ 205672 w 2946538"/>
                <a:gd name="connsiteY12" fmla="*/ 2 h 1404974"/>
                <a:gd name="connsiteX13" fmla="*/ 487789 w 2946538"/>
                <a:gd name="connsiteY13" fmla="*/ 1 h 1404974"/>
                <a:gd name="connsiteX14" fmla="*/ 912968 w 2946538"/>
                <a:gd name="connsiteY14" fmla="*/ 1 h 1404974"/>
                <a:gd name="connsiteX15" fmla="*/ 987348 w 2946538"/>
                <a:gd name="connsiteY15" fmla="*/ 128242 h 1404974"/>
                <a:gd name="connsiteX16" fmla="*/ 992727 w 2946538"/>
                <a:gd name="connsiteY16" fmla="*/ 128242 h 1404974"/>
                <a:gd name="connsiteX17" fmla="*/ 918687 w 2946538"/>
                <a:gd name="connsiteY17" fmla="*/ 1 h 1404974"/>
                <a:gd name="connsiteX18" fmla="*/ 1317675 w 2946538"/>
                <a:gd name="connsiteY18" fmla="*/ 1 h 1404974"/>
                <a:gd name="connsiteX19" fmla="*/ 2946538 w 2946538"/>
                <a:gd name="connsiteY19" fmla="*/ 0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1523373 w 2946538"/>
                <a:gd name="connsiteY5" fmla="*/ 354850 h 1404974"/>
                <a:gd name="connsiteX6" fmla="*/ 1124017 w 2946538"/>
                <a:gd name="connsiteY6" fmla="*/ 355643 h 1404974"/>
                <a:gd name="connsiteX7" fmla="*/ 1037654 w 2946538"/>
                <a:gd name="connsiteY7" fmla="*/ 206058 h 1404974"/>
                <a:gd name="connsiteX8" fmla="*/ 1032481 w 2946538"/>
                <a:gd name="connsiteY8" fmla="*/ 206058 h 1404974"/>
                <a:gd name="connsiteX9" fmla="*/ 1119245 w 2946538"/>
                <a:gd name="connsiteY9" fmla="*/ 355652 h 1404974"/>
                <a:gd name="connsiteX10" fmla="*/ 694556 w 2946538"/>
                <a:gd name="connsiteY10" fmla="*/ 356495 h 1404974"/>
                <a:gd name="connsiteX11" fmla="*/ 0 w 2946538"/>
                <a:gd name="connsiteY11" fmla="*/ 357874 h 1404974"/>
                <a:gd name="connsiteX12" fmla="*/ 205672 w 2946538"/>
                <a:gd name="connsiteY12" fmla="*/ 2 h 1404974"/>
                <a:gd name="connsiteX13" fmla="*/ 487789 w 2946538"/>
                <a:gd name="connsiteY13" fmla="*/ 1 h 1404974"/>
                <a:gd name="connsiteX14" fmla="*/ 912968 w 2946538"/>
                <a:gd name="connsiteY14" fmla="*/ 1 h 1404974"/>
                <a:gd name="connsiteX15" fmla="*/ 987348 w 2946538"/>
                <a:gd name="connsiteY15" fmla="*/ 128242 h 1404974"/>
                <a:gd name="connsiteX16" fmla="*/ 918687 w 2946538"/>
                <a:gd name="connsiteY16" fmla="*/ 1 h 1404974"/>
                <a:gd name="connsiteX17" fmla="*/ 1317675 w 2946538"/>
                <a:gd name="connsiteY17" fmla="*/ 1 h 1404974"/>
                <a:gd name="connsiteX18" fmla="*/ 2946538 w 2946538"/>
                <a:gd name="connsiteY18" fmla="*/ 0 h 1404974"/>
                <a:gd name="connsiteX19" fmla="*/ 2132106 w 2946538"/>
                <a:gd name="connsiteY19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1523373 w 2946538"/>
                <a:gd name="connsiteY5" fmla="*/ 354850 h 1404974"/>
                <a:gd name="connsiteX6" fmla="*/ 1124017 w 2946538"/>
                <a:gd name="connsiteY6" fmla="*/ 355643 h 1404974"/>
                <a:gd name="connsiteX7" fmla="*/ 1037654 w 2946538"/>
                <a:gd name="connsiteY7" fmla="*/ 206058 h 1404974"/>
                <a:gd name="connsiteX8" fmla="*/ 1032481 w 2946538"/>
                <a:gd name="connsiteY8" fmla="*/ 206058 h 1404974"/>
                <a:gd name="connsiteX9" fmla="*/ 1119245 w 2946538"/>
                <a:gd name="connsiteY9" fmla="*/ 355652 h 1404974"/>
                <a:gd name="connsiteX10" fmla="*/ 694556 w 2946538"/>
                <a:gd name="connsiteY10" fmla="*/ 356495 h 1404974"/>
                <a:gd name="connsiteX11" fmla="*/ 0 w 2946538"/>
                <a:gd name="connsiteY11" fmla="*/ 357874 h 1404974"/>
                <a:gd name="connsiteX12" fmla="*/ 205672 w 2946538"/>
                <a:gd name="connsiteY12" fmla="*/ 2 h 1404974"/>
                <a:gd name="connsiteX13" fmla="*/ 487789 w 2946538"/>
                <a:gd name="connsiteY13" fmla="*/ 1 h 1404974"/>
                <a:gd name="connsiteX14" fmla="*/ 912968 w 2946538"/>
                <a:gd name="connsiteY14" fmla="*/ 1 h 1404974"/>
                <a:gd name="connsiteX15" fmla="*/ 918687 w 2946538"/>
                <a:gd name="connsiteY15" fmla="*/ 1 h 1404974"/>
                <a:gd name="connsiteX16" fmla="*/ 1317675 w 2946538"/>
                <a:gd name="connsiteY16" fmla="*/ 1 h 1404974"/>
                <a:gd name="connsiteX17" fmla="*/ 2946538 w 2946538"/>
                <a:gd name="connsiteY17" fmla="*/ 0 h 1404974"/>
                <a:gd name="connsiteX18" fmla="*/ 2132106 w 2946538"/>
                <a:gd name="connsiteY18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1523373 w 2946538"/>
                <a:gd name="connsiteY5" fmla="*/ 354850 h 1404974"/>
                <a:gd name="connsiteX6" fmla="*/ 1124017 w 2946538"/>
                <a:gd name="connsiteY6" fmla="*/ 355643 h 1404974"/>
                <a:gd name="connsiteX7" fmla="*/ 1037654 w 2946538"/>
                <a:gd name="connsiteY7" fmla="*/ 206058 h 1404974"/>
                <a:gd name="connsiteX8" fmla="*/ 1032481 w 2946538"/>
                <a:gd name="connsiteY8" fmla="*/ 206058 h 1404974"/>
                <a:gd name="connsiteX9" fmla="*/ 694556 w 2946538"/>
                <a:gd name="connsiteY9" fmla="*/ 356495 h 1404974"/>
                <a:gd name="connsiteX10" fmla="*/ 0 w 2946538"/>
                <a:gd name="connsiteY10" fmla="*/ 357874 h 1404974"/>
                <a:gd name="connsiteX11" fmla="*/ 205672 w 2946538"/>
                <a:gd name="connsiteY11" fmla="*/ 2 h 1404974"/>
                <a:gd name="connsiteX12" fmla="*/ 487789 w 2946538"/>
                <a:gd name="connsiteY12" fmla="*/ 1 h 1404974"/>
                <a:gd name="connsiteX13" fmla="*/ 912968 w 2946538"/>
                <a:gd name="connsiteY13" fmla="*/ 1 h 1404974"/>
                <a:gd name="connsiteX14" fmla="*/ 918687 w 2946538"/>
                <a:gd name="connsiteY14" fmla="*/ 1 h 1404974"/>
                <a:gd name="connsiteX15" fmla="*/ 1317675 w 2946538"/>
                <a:gd name="connsiteY15" fmla="*/ 1 h 1404974"/>
                <a:gd name="connsiteX16" fmla="*/ 2946538 w 2946538"/>
                <a:gd name="connsiteY16" fmla="*/ 0 h 1404974"/>
                <a:gd name="connsiteX17" fmla="*/ 2132106 w 2946538"/>
                <a:gd name="connsiteY17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1523373 w 2946538"/>
                <a:gd name="connsiteY5" fmla="*/ 354850 h 1404974"/>
                <a:gd name="connsiteX6" fmla="*/ 1124017 w 2946538"/>
                <a:gd name="connsiteY6" fmla="*/ 355643 h 1404974"/>
                <a:gd name="connsiteX7" fmla="*/ 1037654 w 2946538"/>
                <a:gd name="connsiteY7" fmla="*/ 206058 h 1404974"/>
                <a:gd name="connsiteX8" fmla="*/ 694556 w 2946538"/>
                <a:gd name="connsiteY8" fmla="*/ 356495 h 1404974"/>
                <a:gd name="connsiteX9" fmla="*/ 0 w 2946538"/>
                <a:gd name="connsiteY9" fmla="*/ 357874 h 1404974"/>
                <a:gd name="connsiteX10" fmla="*/ 205672 w 2946538"/>
                <a:gd name="connsiteY10" fmla="*/ 2 h 1404974"/>
                <a:gd name="connsiteX11" fmla="*/ 487789 w 2946538"/>
                <a:gd name="connsiteY11" fmla="*/ 1 h 1404974"/>
                <a:gd name="connsiteX12" fmla="*/ 912968 w 2946538"/>
                <a:gd name="connsiteY12" fmla="*/ 1 h 1404974"/>
                <a:gd name="connsiteX13" fmla="*/ 918687 w 2946538"/>
                <a:gd name="connsiteY13" fmla="*/ 1 h 1404974"/>
                <a:gd name="connsiteX14" fmla="*/ 1317675 w 2946538"/>
                <a:gd name="connsiteY14" fmla="*/ 1 h 1404974"/>
                <a:gd name="connsiteX15" fmla="*/ 2946538 w 2946538"/>
                <a:gd name="connsiteY15" fmla="*/ 0 h 1404974"/>
                <a:gd name="connsiteX16" fmla="*/ 2132106 w 2946538"/>
                <a:gd name="connsiteY16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1523373 w 2946538"/>
                <a:gd name="connsiteY5" fmla="*/ 354850 h 1404974"/>
                <a:gd name="connsiteX6" fmla="*/ 1037654 w 2946538"/>
                <a:gd name="connsiteY6" fmla="*/ 206058 h 1404974"/>
                <a:gd name="connsiteX7" fmla="*/ 694556 w 2946538"/>
                <a:gd name="connsiteY7" fmla="*/ 356495 h 1404974"/>
                <a:gd name="connsiteX8" fmla="*/ 0 w 2946538"/>
                <a:gd name="connsiteY8" fmla="*/ 357874 h 1404974"/>
                <a:gd name="connsiteX9" fmla="*/ 205672 w 2946538"/>
                <a:gd name="connsiteY9" fmla="*/ 2 h 1404974"/>
                <a:gd name="connsiteX10" fmla="*/ 487789 w 2946538"/>
                <a:gd name="connsiteY10" fmla="*/ 1 h 1404974"/>
                <a:gd name="connsiteX11" fmla="*/ 912968 w 2946538"/>
                <a:gd name="connsiteY11" fmla="*/ 1 h 1404974"/>
                <a:gd name="connsiteX12" fmla="*/ 918687 w 2946538"/>
                <a:gd name="connsiteY12" fmla="*/ 1 h 1404974"/>
                <a:gd name="connsiteX13" fmla="*/ 1317675 w 2946538"/>
                <a:gd name="connsiteY13" fmla="*/ 1 h 1404974"/>
                <a:gd name="connsiteX14" fmla="*/ 2946538 w 2946538"/>
                <a:gd name="connsiteY14" fmla="*/ 0 h 1404974"/>
                <a:gd name="connsiteX15" fmla="*/ 2132106 w 2946538"/>
                <a:gd name="connsiteY15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1523373 w 2946538"/>
                <a:gd name="connsiteY5" fmla="*/ 354850 h 1404974"/>
                <a:gd name="connsiteX6" fmla="*/ 694556 w 2946538"/>
                <a:gd name="connsiteY6" fmla="*/ 356495 h 1404974"/>
                <a:gd name="connsiteX7" fmla="*/ 0 w 2946538"/>
                <a:gd name="connsiteY7" fmla="*/ 357874 h 1404974"/>
                <a:gd name="connsiteX8" fmla="*/ 205672 w 2946538"/>
                <a:gd name="connsiteY8" fmla="*/ 2 h 1404974"/>
                <a:gd name="connsiteX9" fmla="*/ 487789 w 2946538"/>
                <a:gd name="connsiteY9" fmla="*/ 1 h 1404974"/>
                <a:gd name="connsiteX10" fmla="*/ 912968 w 2946538"/>
                <a:gd name="connsiteY10" fmla="*/ 1 h 1404974"/>
                <a:gd name="connsiteX11" fmla="*/ 918687 w 2946538"/>
                <a:gd name="connsiteY11" fmla="*/ 1 h 1404974"/>
                <a:gd name="connsiteX12" fmla="*/ 1317675 w 2946538"/>
                <a:gd name="connsiteY12" fmla="*/ 1 h 1404974"/>
                <a:gd name="connsiteX13" fmla="*/ 2946538 w 2946538"/>
                <a:gd name="connsiteY13" fmla="*/ 0 h 1404974"/>
                <a:gd name="connsiteX14" fmla="*/ 2132106 w 2946538"/>
                <a:gd name="connsiteY14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1523373 w 2946538"/>
                <a:gd name="connsiteY5" fmla="*/ 354850 h 1404974"/>
                <a:gd name="connsiteX6" fmla="*/ 0 w 2946538"/>
                <a:gd name="connsiteY6" fmla="*/ 357874 h 1404974"/>
                <a:gd name="connsiteX7" fmla="*/ 205672 w 2946538"/>
                <a:gd name="connsiteY7" fmla="*/ 2 h 1404974"/>
                <a:gd name="connsiteX8" fmla="*/ 487789 w 2946538"/>
                <a:gd name="connsiteY8" fmla="*/ 1 h 1404974"/>
                <a:gd name="connsiteX9" fmla="*/ 912968 w 2946538"/>
                <a:gd name="connsiteY9" fmla="*/ 1 h 1404974"/>
                <a:gd name="connsiteX10" fmla="*/ 918687 w 2946538"/>
                <a:gd name="connsiteY10" fmla="*/ 1 h 1404974"/>
                <a:gd name="connsiteX11" fmla="*/ 1317675 w 2946538"/>
                <a:gd name="connsiteY11" fmla="*/ 1 h 1404974"/>
                <a:gd name="connsiteX12" fmla="*/ 2946538 w 2946538"/>
                <a:gd name="connsiteY12" fmla="*/ 0 h 1404974"/>
                <a:gd name="connsiteX13" fmla="*/ 2132106 w 2946538"/>
                <a:gd name="connsiteY13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1904289 w 2946538"/>
                <a:gd name="connsiteY4" fmla="*/ 354094 h 1404974"/>
                <a:gd name="connsiteX5" fmla="*/ 0 w 2946538"/>
                <a:gd name="connsiteY5" fmla="*/ 357874 h 1404974"/>
                <a:gd name="connsiteX6" fmla="*/ 205672 w 2946538"/>
                <a:gd name="connsiteY6" fmla="*/ 2 h 1404974"/>
                <a:gd name="connsiteX7" fmla="*/ 487789 w 2946538"/>
                <a:gd name="connsiteY7" fmla="*/ 1 h 1404974"/>
                <a:gd name="connsiteX8" fmla="*/ 912968 w 2946538"/>
                <a:gd name="connsiteY8" fmla="*/ 1 h 1404974"/>
                <a:gd name="connsiteX9" fmla="*/ 918687 w 2946538"/>
                <a:gd name="connsiteY9" fmla="*/ 1 h 1404974"/>
                <a:gd name="connsiteX10" fmla="*/ 1317675 w 2946538"/>
                <a:gd name="connsiteY10" fmla="*/ 1 h 1404974"/>
                <a:gd name="connsiteX11" fmla="*/ 2946538 w 2946538"/>
                <a:gd name="connsiteY11" fmla="*/ 0 h 1404974"/>
                <a:gd name="connsiteX12" fmla="*/ 2132106 w 2946538"/>
                <a:gd name="connsiteY12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1905112 w 2946538"/>
                <a:gd name="connsiteY3" fmla="*/ 352662 h 1404974"/>
                <a:gd name="connsiteX4" fmla="*/ 0 w 2946538"/>
                <a:gd name="connsiteY4" fmla="*/ 357874 h 1404974"/>
                <a:gd name="connsiteX5" fmla="*/ 205672 w 2946538"/>
                <a:gd name="connsiteY5" fmla="*/ 2 h 1404974"/>
                <a:gd name="connsiteX6" fmla="*/ 487789 w 2946538"/>
                <a:gd name="connsiteY6" fmla="*/ 1 h 1404974"/>
                <a:gd name="connsiteX7" fmla="*/ 912968 w 2946538"/>
                <a:gd name="connsiteY7" fmla="*/ 1 h 1404974"/>
                <a:gd name="connsiteX8" fmla="*/ 918687 w 2946538"/>
                <a:gd name="connsiteY8" fmla="*/ 1 h 1404974"/>
                <a:gd name="connsiteX9" fmla="*/ 1317675 w 2946538"/>
                <a:gd name="connsiteY9" fmla="*/ 1 h 1404974"/>
                <a:gd name="connsiteX10" fmla="*/ 2946538 w 2946538"/>
                <a:gd name="connsiteY10" fmla="*/ 0 h 1404974"/>
                <a:gd name="connsiteX11" fmla="*/ 2132106 w 2946538"/>
                <a:gd name="connsiteY11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0 w 2946538"/>
                <a:gd name="connsiteY3" fmla="*/ 357874 h 1404974"/>
                <a:gd name="connsiteX4" fmla="*/ 205672 w 2946538"/>
                <a:gd name="connsiteY4" fmla="*/ 2 h 1404974"/>
                <a:gd name="connsiteX5" fmla="*/ 487789 w 2946538"/>
                <a:gd name="connsiteY5" fmla="*/ 1 h 1404974"/>
                <a:gd name="connsiteX6" fmla="*/ 912968 w 2946538"/>
                <a:gd name="connsiteY6" fmla="*/ 1 h 1404974"/>
                <a:gd name="connsiteX7" fmla="*/ 918687 w 2946538"/>
                <a:gd name="connsiteY7" fmla="*/ 1 h 1404974"/>
                <a:gd name="connsiteX8" fmla="*/ 1317675 w 2946538"/>
                <a:gd name="connsiteY8" fmla="*/ 1 h 1404974"/>
                <a:gd name="connsiteX9" fmla="*/ 2946538 w 2946538"/>
                <a:gd name="connsiteY9" fmla="*/ 0 h 1404974"/>
                <a:gd name="connsiteX10" fmla="*/ 2132106 w 2946538"/>
                <a:gd name="connsiteY10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0 w 2946538"/>
                <a:gd name="connsiteY3" fmla="*/ 357874 h 1404974"/>
                <a:gd name="connsiteX4" fmla="*/ 205672 w 2946538"/>
                <a:gd name="connsiteY4" fmla="*/ 2 h 1404974"/>
                <a:gd name="connsiteX5" fmla="*/ 487789 w 2946538"/>
                <a:gd name="connsiteY5" fmla="*/ 1 h 1404974"/>
                <a:gd name="connsiteX6" fmla="*/ 912968 w 2946538"/>
                <a:gd name="connsiteY6" fmla="*/ 1 h 1404974"/>
                <a:gd name="connsiteX7" fmla="*/ 918687 w 2946538"/>
                <a:gd name="connsiteY7" fmla="*/ 1 h 1404974"/>
                <a:gd name="connsiteX8" fmla="*/ 2946538 w 2946538"/>
                <a:gd name="connsiteY8" fmla="*/ 0 h 1404974"/>
                <a:gd name="connsiteX9" fmla="*/ 2132106 w 2946538"/>
                <a:gd name="connsiteY9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0 w 2946538"/>
                <a:gd name="connsiteY3" fmla="*/ 357874 h 1404974"/>
                <a:gd name="connsiteX4" fmla="*/ 205672 w 2946538"/>
                <a:gd name="connsiteY4" fmla="*/ 2 h 1404974"/>
                <a:gd name="connsiteX5" fmla="*/ 487789 w 2946538"/>
                <a:gd name="connsiteY5" fmla="*/ 1 h 1404974"/>
                <a:gd name="connsiteX6" fmla="*/ 912968 w 2946538"/>
                <a:gd name="connsiteY6" fmla="*/ 1 h 1404974"/>
                <a:gd name="connsiteX7" fmla="*/ 2946538 w 2946538"/>
                <a:gd name="connsiteY7" fmla="*/ 0 h 1404974"/>
                <a:gd name="connsiteX8" fmla="*/ 2132106 w 2946538"/>
                <a:gd name="connsiteY8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0 w 2946538"/>
                <a:gd name="connsiteY3" fmla="*/ 357874 h 1404974"/>
                <a:gd name="connsiteX4" fmla="*/ 205672 w 2946538"/>
                <a:gd name="connsiteY4" fmla="*/ 2 h 1404974"/>
                <a:gd name="connsiteX5" fmla="*/ 912968 w 2946538"/>
                <a:gd name="connsiteY5" fmla="*/ 1 h 1404974"/>
                <a:gd name="connsiteX6" fmla="*/ 2946538 w 2946538"/>
                <a:gd name="connsiteY6" fmla="*/ 0 h 1404974"/>
                <a:gd name="connsiteX7" fmla="*/ 2132106 w 2946538"/>
                <a:gd name="connsiteY7" fmla="*/ 1404974 h 1404974"/>
                <a:gd name="connsiteX0" fmla="*/ 2132106 w 2946538"/>
                <a:gd name="connsiteY0" fmla="*/ 1404974 h 1404974"/>
                <a:gd name="connsiteX1" fmla="*/ 1927449 w 2946538"/>
                <a:gd name="connsiteY1" fmla="*/ 1051919 h 1404974"/>
                <a:gd name="connsiteX2" fmla="*/ 2329318 w 2946538"/>
                <a:gd name="connsiteY2" fmla="*/ 352660 h 1404974"/>
                <a:gd name="connsiteX3" fmla="*/ 0 w 2946538"/>
                <a:gd name="connsiteY3" fmla="*/ 357874 h 1404974"/>
                <a:gd name="connsiteX4" fmla="*/ 205672 w 2946538"/>
                <a:gd name="connsiteY4" fmla="*/ 2 h 1404974"/>
                <a:gd name="connsiteX5" fmla="*/ 2946538 w 2946538"/>
                <a:gd name="connsiteY5" fmla="*/ 0 h 1404974"/>
                <a:gd name="connsiteX6" fmla="*/ 2132106 w 2946538"/>
                <a:gd name="connsiteY6" fmla="*/ 1404974 h 1404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946538" h="1404974">
                  <a:moveTo>
                    <a:pt x="2132106" y="1404974"/>
                  </a:moveTo>
                  <a:lnTo>
                    <a:pt x="1927449" y="1051919"/>
                  </a:lnTo>
                  <a:lnTo>
                    <a:pt x="2329318" y="352660"/>
                  </a:lnTo>
                  <a:lnTo>
                    <a:pt x="0" y="357874"/>
                  </a:lnTo>
                  <a:lnTo>
                    <a:pt x="205672" y="2"/>
                  </a:lnTo>
                  <a:lnTo>
                    <a:pt x="2946538" y="0"/>
                  </a:lnTo>
                  <a:lnTo>
                    <a:pt x="2132106" y="1404974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2" name="フリーフォーム: 図形 421">
              <a:extLst>
                <a:ext uri="{FF2B5EF4-FFF2-40B4-BE49-F238E27FC236}">
                  <a16:creationId xmlns:a16="http://schemas.microsoft.com/office/drawing/2014/main" id="{8CEE600A-81BA-4C42-EAEE-2FCB32B2AA80}"/>
                </a:ext>
              </a:extLst>
            </p:cNvPr>
            <p:cNvSpPr/>
            <p:nvPr/>
          </p:nvSpPr>
          <p:spPr bwMode="auto">
            <a:xfrm rot="10800000">
              <a:off x="2702749" y="4948769"/>
              <a:ext cx="2757971" cy="366957"/>
            </a:xfrm>
            <a:custGeom>
              <a:avLst/>
              <a:gdLst>
                <a:gd name="connsiteX0" fmla="*/ 1001212 w 2638784"/>
                <a:gd name="connsiteY0" fmla="*/ 351717 h 351717"/>
                <a:gd name="connsiteX1" fmla="*/ 602224 w 2638784"/>
                <a:gd name="connsiteY1" fmla="*/ 351717 h 351717"/>
                <a:gd name="connsiteX2" fmla="*/ 573047 w 2638784"/>
                <a:gd name="connsiteY2" fmla="*/ 301181 h 351717"/>
                <a:gd name="connsiteX3" fmla="*/ 567194 w 2638784"/>
                <a:gd name="connsiteY3" fmla="*/ 301181 h 351717"/>
                <a:gd name="connsiteX4" fmla="*/ 596505 w 2638784"/>
                <a:gd name="connsiteY4" fmla="*/ 351717 h 351717"/>
                <a:gd name="connsiteX5" fmla="*/ 171326 w 2638784"/>
                <a:gd name="connsiteY5" fmla="*/ 351717 h 351717"/>
                <a:gd name="connsiteX6" fmla="*/ 142015 w 2638784"/>
                <a:gd name="connsiteY6" fmla="*/ 301181 h 351717"/>
                <a:gd name="connsiteX7" fmla="*/ 0 w 2638784"/>
                <a:gd name="connsiteY7" fmla="*/ 301181 h 351717"/>
                <a:gd name="connsiteX8" fmla="*/ 0 w 2638784"/>
                <a:gd name="connsiteY8" fmla="*/ 223365 h 351717"/>
                <a:gd name="connsiteX9" fmla="*/ 96882 w 2638784"/>
                <a:gd name="connsiteY9" fmla="*/ 223365 h 351717"/>
                <a:gd name="connsiteX10" fmla="*/ 31368 w 2638784"/>
                <a:gd name="connsiteY10" fmla="*/ 110411 h 351717"/>
                <a:gd name="connsiteX11" fmla="*/ 94822 w 2638784"/>
                <a:gd name="connsiteY11" fmla="*/ 0 h 351717"/>
                <a:gd name="connsiteX12" fmla="*/ 392509 w 2638784"/>
                <a:gd name="connsiteY12" fmla="*/ 0 h 351717"/>
                <a:gd name="connsiteX13" fmla="*/ 522061 w 2638784"/>
                <a:gd name="connsiteY13" fmla="*/ 223365 h 351717"/>
                <a:gd name="connsiteX14" fmla="*/ 528120 w 2638784"/>
                <a:gd name="connsiteY14" fmla="*/ 223365 h 351717"/>
                <a:gd name="connsiteX15" fmla="*/ 399160 w 2638784"/>
                <a:gd name="connsiteY15" fmla="*/ 0 h 351717"/>
                <a:gd name="connsiteX16" fmla="*/ 797330 w 2638784"/>
                <a:gd name="connsiteY16" fmla="*/ 0 h 351717"/>
                <a:gd name="connsiteX17" fmla="*/ 2434788 w 2638784"/>
                <a:gd name="connsiteY17" fmla="*/ 0 h 351717"/>
                <a:gd name="connsiteX18" fmla="*/ 2638784 w 2638784"/>
                <a:gd name="connsiteY18" fmla="*/ 351716 h 351717"/>
                <a:gd name="connsiteX19" fmla="*/ 2630075 w 2638784"/>
                <a:gd name="connsiteY19" fmla="*/ 351716 h 351717"/>
                <a:gd name="connsiteX0" fmla="*/ 1001212 w 2638784"/>
                <a:gd name="connsiteY0" fmla="*/ 351717 h 351717"/>
                <a:gd name="connsiteX1" fmla="*/ 602224 w 2638784"/>
                <a:gd name="connsiteY1" fmla="*/ 351717 h 351717"/>
                <a:gd name="connsiteX2" fmla="*/ 573047 w 2638784"/>
                <a:gd name="connsiteY2" fmla="*/ 301181 h 351717"/>
                <a:gd name="connsiteX3" fmla="*/ 567194 w 2638784"/>
                <a:gd name="connsiteY3" fmla="*/ 301181 h 351717"/>
                <a:gd name="connsiteX4" fmla="*/ 596505 w 2638784"/>
                <a:gd name="connsiteY4" fmla="*/ 351717 h 351717"/>
                <a:gd name="connsiteX5" fmla="*/ 171326 w 2638784"/>
                <a:gd name="connsiteY5" fmla="*/ 351717 h 351717"/>
                <a:gd name="connsiteX6" fmla="*/ 142015 w 2638784"/>
                <a:gd name="connsiteY6" fmla="*/ 301181 h 351717"/>
                <a:gd name="connsiteX7" fmla="*/ 0 w 2638784"/>
                <a:gd name="connsiteY7" fmla="*/ 301181 h 351717"/>
                <a:gd name="connsiteX8" fmla="*/ 0 w 2638784"/>
                <a:gd name="connsiteY8" fmla="*/ 223365 h 351717"/>
                <a:gd name="connsiteX9" fmla="*/ 96882 w 2638784"/>
                <a:gd name="connsiteY9" fmla="*/ 223365 h 351717"/>
                <a:gd name="connsiteX10" fmla="*/ 31368 w 2638784"/>
                <a:gd name="connsiteY10" fmla="*/ 110411 h 351717"/>
                <a:gd name="connsiteX11" fmla="*/ 94822 w 2638784"/>
                <a:gd name="connsiteY11" fmla="*/ 0 h 351717"/>
                <a:gd name="connsiteX12" fmla="*/ 392509 w 2638784"/>
                <a:gd name="connsiteY12" fmla="*/ 0 h 351717"/>
                <a:gd name="connsiteX13" fmla="*/ 522061 w 2638784"/>
                <a:gd name="connsiteY13" fmla="*/ 223365 h 351717"/>
                <a:gd name="connsiteX14" fmla="*/ 399160 w 2638784"/>
                <a:gd name="connsiteY14" fmla="*/ 0 h 351717"/>
                <a:gd name="connsiteX15" fmla="*/ 797330 w 2638784"/>
                <a:gd name="connsiteY15" fmla="*/ 0 h 351717"/>
                <a:gd name="connsiteX16" fmla="*/ 2434788 w 2638784"/>
                <a:gd name="connsiteY16" fmla="*/ 0 h 351717"/>
                <a:gd name="connsiteX17" fmla="*/ 2638784 w 2638784"/>
                <a:gd name="connsiteY17" fmla="*/ 351716 h 351717"/>
                <a:gd name="connsiteX18" fmla="*/ 2630075 w 2638784"/>
                <a:gd name="connsiteY18" fmla="*/ 351716 h 351717"/>
                <a:gd name="connsiteX19" fmla="*/ 1001212 w 2638784"/>
                <a:gd name="connsiteY19" fmla="*/ 351717 h 351717"/>
                <a:gd name="connsiteX0" fmla="*/ 1001212 w 2638784"/>
                <a:gd name="connsiteY0" fmla="*/ 351717 h 351717"/>
                <a:gd name="connsiteX1" fmla="*/ 602224 w 2638784"/>
                <a:gd name="connsiteY1" fmla="*/ 351717 h 351717"/>
                <a:gd name="connsiteX2" fmla="*/ 573047 w 2638784"/>
                <a:gd name="connsiteY2" fmla="*/ 301181 h 351717"/>
                <a:gd name="connsiteX3" fmla="*/ 567194 w 2638784"/>
                <a:gd name="connsiteY3" fmla="*/ 301181 h 351717"/>
                <a:gd name="connsiteX4" fmla="*/ 596505 w 2638784"/>
                <a:gd name="connsiteY4" fmla="*/ 351717 h 351717"/>
                <a:gd name="connsiteX5" fmla="*/ 171326 w 2638784"/>
                <a:gd name="connsiteY5" fmla="*/ 351717 h 351717"/>
                <a:gd name="connsiteX6" fmla="*/ 142015 w 2638784"/>
                <a:gd name="connsiteY6" fmla="*/ 301181 h 351717"/>
                <a:gd name="connsiteX7" fmla="*/ 0 w 2638784"/>
                <a:gd name="connsiteY7" fmla="*/ 301181 h 351717"/>
                <a:gd name="connsiteX8" fmla="*/ 0 w 2638784"/>
                <a:gd name="connsiteY8" fmla="*/ 223365 h 351717"/>
                <a:gd name="connsiteX9" fmla="*/ 96882 w 2638784"/>
                <a:gd name="connsiteY9" fmla="*/ 223365 h 351717"/>
                <a:gd name="connsiteX10" fmla="*/ 31368 w 2638784"/>
                <a:gd name="connsiteY10" fmla="*/ 110411 h 351717"/>
                <a:gd name="connsiteX11" fmla="*/ 94822 w 2638784"/>
                <a:gd name="connsiteY11" fmla="*/ 0 h 351717"/>
                <a:gd name="connsiteX12" fmla="*/ 392509 w 2638784"/>
                <a:gd name="connsiteY12" fmla="*/ 0 h 351717"/>
                <a:gd name="connsiteX13" fmla="*/ 399160 w 2638784"/>
                <a:gd name="connsiteY13" fmla="*/ 0 h 351717"/>
                <a:gd name="connsiteX14" fmla="*/ 797330 w 2638784"/>
                <a:gd name="connsiteY14" fmla="*/ 0 h 351717"/>
                <a:gd name="connsiteX15" fmla="*/ 2434788 w 2638784"/>
                <a:gd name="connsiteY15" fmla="*/ 0 h 351717"/>
                <a:gd name="connsiteX16" fmla="*/ 2638784 w 2638784"/>
                <a:gd name="connsiteY16" fmla="*/ 351716 h 351717"/>
                <a:gd name="connsiteX17" fmla="*/ 2630075 w 2638784"/>
                <a:gd name="connsiteY17" fmla="*/ 351716 h 351717"/>
                <a:gd name="connsiteX18" fmla="*/ 1001212 w 2638784"/>
                <a:gd name="connsiteY18" fmla="*/ 351717 h 351717"/>
                <a:gd name="connsiteX0" fmla="*/ 1001212 w 2638784"/>
                <a:gd name="connsiteY0" fmla="*/ 351717 h 351717"/>
                <a:gd name="connsiteX1" fmla="*/ 602224 w 2638784"/>
                <a:gd name="connsiteY1" fmla="*/ 351717 h 351717"/>
                <a:gd name="connsiteX2" fmla="*/ 573047 w 2638784"/>
                <a:gd name="connsiteY2" fmla="*/ 301181 h 351717"/>
                <a:gd name="connsiteX3" fmla="*/ 567194 w 2638784"/>
                <a:gd name="connsiteY3" fmla="*/ 301181 h 351717"/>
                <a:gd name="connsiteX4" fmla="*/ 171326 w 2638784"/>
                <a:gd name="connsiteY4" fmla="*/ 351717 h 351717"/>
                <a:gd name="connsiteX5" fmla="*/ 142015 w 2638784"/>
                <a:gd name="connsiteY5" fmla="*/ 301181 h 351717"/>
                <a:gd name="connsiteX6" fmla="*/ 0 w 2638784"/>
                <a:gd name="connsiteY6" fmla="*/ 301181 h 351717"/>
                <a:gd name="connsiteX7" fmla="*/ 0 w 2638784"/>
                <a:gd name="connsiteY7" fmla="*/ 223365 h 351717"/>
                <a:gd name="connsiteX8" fmla="*/ 96882 w 2638784"/>
                <a:gd name="connsiteY8" fmla="*/ 223365 h 351717"/>
                <a:gd name="connsiteX9" fmla="*/ 31368 w 2638784"/>
                <a:gd name="connsiteY9" fmla="*/ 110411 h 351717"/>
                <a:gd name="connsiteX10" fmla="*/ 94822 w 2638784"/>
                <a:gd name="connsiteY10" fmla="*/ 0 h 351717"/>
                <a:gd name="connsiteX11" fmla="*/ 392509 w 2638784"/>
                <a:gd name="connsiteY11" fmla="*/ 0 h 351717"/>
                <a:gd name="connsiteX12" fmla="*/ 399160 w 2638784"/>
                <a:gd name="connsiteY12" fmla="*/ 0 h 351717"/>
                <a:gd name="connsiteX13" fmla="*/ 797330 w 2638784"/>
                <a:gd name="connsiteY13" fmla="*/ 0 h 351717"/>
                <a:gd name="connsiteX14" fmla="*/ 2434788 w 2638784"/>
                <a:gd name="connsiteY14" fmla="*/ 0 h 351717"/>
                <a:gd name="connsiteX15" fmla="*/ 2638784 w 2638784"/>
                <a:gd name="connsiteY15" fmla="*/ 351716 h 351717"/>
                <a:gd name="connsiteX16" fmla="*/ 2630075 w 2638784"/>
                <a:gd name="connsiteY16" fmla="*/ 351716 h 351717"/>
                <a:gd name="connsiteX17" fmla="*/ 1001212 w 2638784"/>
                <a:gd name="connsiteY17" fmla="*/ 351717 h 351717"/>
                <a:gd name="connsiteX0" fmla="*/ 1001212 w 2638784"/>
                <a:gd name="connsiteY0" fmla="*/ 351717 h 351717"/>
                <a:gd name="connsiteX1" fmla="*/ 602224 w 2638784"/>
                <a:gd name="connsiteY1" fmla="*/ 351717 h 351717"/>
                <a:gd name="connsiteX2" fmla="*/ 573047 w 2638784"/>
                <a:gd name="connsiteY2" fmla="*/ 301181 h 351717"/>
                <a:gd name="connsiteX3" fmla="*/ 171326 w 2638784"/>
                <a:gd name="connsiteY3" fmla="*/ 351717 h 351717"/>
                <a:gd name="connsiteX4" fmla="*/ 142015 w 2638784"/>
                <a:gd name="connsiteY4" fmla="*/ 301181 h 351717"/>
                <a:gd name="connsiteX5" fmla="*/ 0 w 2638784"/>
                <a:gd name="connsiteY5" fmla="*/ 301181 h 351717"/>
                <a:gd name="connsiteX6" fmla="*/ 0 w 2638784"/>
                <a:gd name="connsiteY6" fmla="*/ 223365 h 351717"/>
                <a:gd name="connsiteX7" fmla="*/ 96882 w 2638784"/>
                <a:gd name="connsiteY7" fmla="*/ 223365 h 351717"/>
                <a:gd name="connsiteX8" fmla="*/ 31368 w 2638784"/>
                <a:gd name="connsiteY8" fmla="*/ 110411 h 351717"/>
                <a:gd name="connsiteX9" fmla="*/ 94822 w 2638784"/>
                <a:gd name="connsiteY9" fmla="*/ 0 h 351717"/>
                <a:gd name="connsiteX10" fmla="*/ 392509 w 2638784"/>
                <a:gd name="connsiteY10" fmla="*/ 0 h 351717"/>
                <a:gd name="connsiteX11" fmla="*/ 399160 w 2638784"/>
                <a:gd name="connsiteY11" fmla="*/ 0 h 351717"/>
                <a:gd name="connsiteX12" fmla="*/ 797330 w 2638784"/>
                <a:gd name="connsiteY12" fmla="*/ 0 h 351717"/>
                <a:gd name="connsiteX13" fmla="*/ 2434788 w 2638784"/>
                <a:gd name="connsiteY13" fmla="*/ 0 h 351717"/>
                <a:gd name="connsiteX14" fmla="*/ 2638784 w 2638784"/>
                <a:gd name="connsiteY14" fmla="*/ 351716 h 351717"/>
                <a:gd name="connsiteX15" fmla="*/ 2630075 w 2638784"/>
                <a:gd name="connsiteY15" fmla="*/ 351716 h 351717"/>
                <a:gd name="connsiteX16" fmla="*/ 1001212 w 2638784"/>
                <a:gd name="connsiteY16" fmla="*/ 351717 h 351717"/>
                <a:gd name="connsiteX0" fmla="*/ 1001212 w 2638784"/>
                <a:gd name="connsiteY0" fmla="*/ 351717 h 351717"/>
                <a:gd name="connsiteX1" fmla="*/ 602224 w 2638784"/>
                <a:gd name="connsiteY1" fmla="*/ 351717 h 351717"/>
                <a:gd name="connsiteX2" fmla="*/ 171326 w 2638784"/>
                <a:gd name="connsiteY2" fmla="*/ 351717 h 351717"/>
                <a:gd name="connsiteX3" fmla="*/ 142015 w 2638784"/>
                <a:gd name="connsiteY3" fmla="*/ 301181 h 351717"/>
                <a:gd name="connsiteX4" fmla="*/ 0 w 2638784"/>
                <a:gd name="connsiteY4" fmla="*/ 301181 h 351717"/>
                <a:gd name="connsiteX5" fmla="*/ 0 w 2638784"/>
                <a:gd name="connsiteY5" fmla="*/ 223365 h 351717"/>
                <a:gd name="connsiteX6" fmla="*/ 96882 w 2638784"/>
                <a:gd name="connsiteY6" fmla="*/ 223365 h 351717"/>
                <a:gd name="connsiteX7" fmla="*/ 31368 w 2638784"/>
                <a:gd name="connsiteY7" fmla="*/ 110411 h 351717"/>
                <a:gd name="connsiteX8" fmla="*/ 94822 w 2638784"/>
                <a:gd name="connsiteY8" fmla="*/ 0 h 351717"/>
                <a:gd name="connsiteX9" fmla="*/ 392509 w 2638784"/>
                <a:gd name="connsiteY9" fmla="*/ 0 h 351717"/>
                <a:gd name="connsiteX10" fmla="*/ 399160 w 2638784"/>
                <a:gd name="connsiteY10" fmla="*/ 0 h 351717"/>
                <a:gd name="connsiteX11" fmla="*/ 797330 w 2638784"/>
                <a:gd name="connsiteY11" fmla="*/ 0 h 351717"/>
                <a:gd name="connsiteX12" fmla="*/ 2434788 w 2638784"/>
                <a:gd name="connsiteY12" fmla="*/ 0 h 351717"/>
                <a:gd name="connsiteX13" fmla="*/ 2638784 w 2638784"/>
                <a:gd name="connsiteY13" fmla="*/ 351716 h 351717"/>
                <a:gd name="connsiteX14" fmla="*/ 2630075 w 2638784"/>
                <a:gd name="connsiteY14" fmla="*/ 351716 h 351717"/>
                <a:gd name="connsiteX15" fmla="*/ 1001212 w 2638784"/>
                <a:gd name="connsiteY15" fmla="*/ 351717 h 351717"/>
                <a:gd name="connsiteX0" fmla="*/ 1001212 w 2638784"/>
                <a:gd name="connsiteY0" fmla="*/ 351717 h 351717"/>
                <a:gd name="connsiteX1" fmla="*/ 171326 w 2638784"/>
                <a:gd name="connsiteY1" fmla="*/ 351717 h 351717"/>
                <a:gd name="connsiteX2" fmla="*/ 142015 w 2638784"/>
                <a:gd name="connsiteY2" fmla="*/ 301181 h 351717"/>
                <a:gd name="connsiteX3" fmla="*/ 0 w 2638784"/>
                <a:gd name="connsiteY3" fmla="*/ 301181 h 351717"/>
                <a:gd name="connsiteX4" fmla="*/ 0 w 2638784"/>
                <a:gd name="connsiteY4" fmla="*/ 223365 h 351717"/>
                <a:gd name="connsiteX5" fmla="*/ 96882 w 2638784"/>
                <a:gd name="connsiteY5" fmla="*/ 223365 h 351717"/>
                <a:gd name="connsiteX6" fmla="*/ 31368 w 2638784"/>
                <a:gd name="connsiteY6" fmla="*/ 110411 h 351717"/>
                <a:gd name="connsiteX7" fmla="*/ 94822 w 2638784"/>
                <a:gd name="connsiteY7" fmla="*/ 0 h 351717"/>
                <a:gd name="connsiteX8" fmla="*/ 392509 w 2638784"/>
                <a:gd name="connsiteY8" fmla="*/ 0 h 351717"/>
                <a:gd name="connsiteX9" fmla="*/ 399160 w 2638784"/>
                <a:gd name="connsiteY9" fmla="*/ 0 h 351717"/>
                <a:gd name="connsiteX10" fmla="*/ 797330 w 2638784"/>
                <a:gd name="connsiteY10" fmla="*/ 0 h 351717"/>
                <a:gd name="connsiteX11" fmla="*/ 2434788 w 2638784"/>
                <a:gd name="connsiteY11" fmla="*/ 0 h 351717"/>
                <a:gd name="connsiteX12" fmla="*/ 2638784 w 2638784"/>
                <a:gd name="connsiteY12" fmla="*/ 351716 h 351717"/>
                <a:gd name="connsiteX13" fmla="*/ 2630075 w 2638784"/>
                <a:gd name="connsiteY13" fmla="*/ 351716 h 351717"/>
                <a:gd name="connsiteX14" fmla="*/ 1001212 w 2638784"/>
                <a:gd name="connsiteY14" fmla="*/ 351717 h 351717"/>
                <a:gd name="connsiteX0" fmla="*/ 2630075 w 2638784"/>
                <a:gd name="connsiteY0" fmla="*/ 351716 h 351717"/>
                <a:gd name="connsiteX1" fmla="*/ 171326 w 2638784"/>
                <a:gd name="connsiteY1" fmla="*/ 351717 h 351717"/>
                <a:gd name="connsiteX2" fmla="*/ 142015 w 2638784"/>
                <a:gd name="connsiteY2" fmla="*/ 301181 h 351717"/>
                <a:gd name="connsiteX3" fmla="*/ 0 w 2638784"/>
                <a:gd name="connsiteY3" fmla="*/ 301181 h 351717"/>
                <a:gd name="connsiteX4" fmla="*/ 0 w 2638784"/>
                <a:gd name="connsiteY4" fmla="*/ 223365 h 351717"/>
                <a:gd name="connsiteX5" fmla="*/ 96882 w 2638784"/>
                <a:gd name="connsiteY5" fmla="*/ 223365 h 351717"/>
                <a:gd name="connsiteX6" fmla="*/ 31368 w 2638784"/>
                <a:gd name="connsiteY6" fmla="*/ 110411 h 351717"/>
                <a:gd name="connsiteX7" fmla="*/ 94822 w 2638784"/>
                <a:gd name="connsiteY7" fmla="*/ 0 h 351717"/>
                <a:gd name="connsiteX8" fmla="*/ 392509 w 2638784"/>
                <a:gd name="connsiteY8" fmla="*/ 0 h 351717"/>
                <a:gd name="connsiteX9" fmla="*/ 399160 w 2638784"/>
                <a:gd name="connsiteY9" fmla="*/ 0 h 351717"/>
                <a:gd name="connsiteX10" fmla="*/ 797330 w 2638784"/>
                <a:gd name="connsiteY10" fmla="*/ 0 h 351717"/>
                <a:gd name="connsiteX11" fmla="*/ 2434788 w 2638784"/>
                <a:gd name="connsiteY11" fmla="*/ 0 h 351717"/>
                <a:gd name="connsiteX12" fmla="*/ 2638784 w 2638784"/>
                <a:gd name="connsiteY12" fmla="*/ 351716 h 351717"/>
                <a:gd name="connsiteX13" fmla="*/ 2630075 w 2638784"/>
                <a:gd name="connsiteY13" fmla="*/ 351716 h 351717"/>
                <a:gd name="connsiteX0" fmla="*/ 2630075 w 2638784"/>
                <a:gd name="connsiteY0" fmla="*/ 351716 h 351717"/>
                <a:gd name="connsiteX1" fmla="*/ 171326 w 2638784"/>
                <a:gd name="connsiteY1" fmla="*/ 351717 h 351717"/>
                <a:gd name="connsiteX2" fmla="*/ 142015 w 2638784"/>
                <a:gd name="connsiteY2" fmla="*/ 301181 h 351717"/>
                <a:gd name="connsiteX3" fmla="*/ 0 w 2638784"/>
                <a:gd name="connsiteY3" fmla="*/ 301181 h 351717"/>
                <a:gd name="connsiteX4" fmla="*/ 0 w 2638784"/>
                <a:gd name="connsiteY4" fmla="*/ 223365 h 351717"/>
                <a:gd name="connsiteX5" fmla="*/ 96882 w 2638784"/>
                <a:gd name="connsiteY5" fmla="*/ 223365 h 351717"/>
                <a:gd name="connsiteX6" fmla="*/ 31368 w 2638784"/>
                <a:gd name="connsiteY6" fmla="*/ 110411 h 351717"/>
                <a:gd name="connsiteX7" fmla="*/ 94822 w 2638784"/>
                <a:gd name="connsiteY7" fmla="*/ 0 h 351717"/>
                <a:gd name="connsiteX8" fmla="*/ 392509 w 2638784"/>
                <a:gd name="connsiteY8" fmla="*/ 0 h 351717"/>
                <a:gd name="connsiteX9" fmla="*/ 399160 w 2638784"/>
                <a:gd name="connsiteY9" fmla="*/ 0 h 351717"/>
                <a:gd name="connsiteX10" fmla="*/ 2434788 w 2638784"/>
                <a:gd name="connsiteY10" fmla="*/ 0 h 351717"/>
                <a:gd name="connsiteX11" fmla="*/ 2638784 w 2638784"/>
                <a:gd name="connsiteY11" fmla="*/ 351716 h 351717"/>
                <a:gd name="connsiteX12" fmla="*/ 2630075 w 2638784"/>
                <a:gd name="connsiteY12" fmla="*/ 351716 h 351717"/>
                <a:gd name="connsiteX0" fmla="*/ 2630075 w 2638784"/>
                <a:gd name="connsiteY0" fmla="*/ 351716 h 351717"/>
                <a:gd name="connsiteX1" fmla="*/ 171326 w 2638784"/>
                <a:gd name="connsiteY1" fmla="*/ 351717 h 351717"/>
                <a:gd name="connsiteX2" fmla="*/ 142015 w 2638784"/>
                <a:gd name="connsiteY2" fmla="*/ 301181 h 351717"/>
                <a:gd name="connsiteX3" fmla="*/ 0 w 2638784"/>
                <a:gd name="connsiteY3" fmla="*/ 301181 h 351717"/>
                <a:gd name="connsiteX4" fmla="*/ 0 w 2638784"/>
                <a:gd name="connsiteY4" fmla="*/ 223365 h 351717"/>
                <a:gd name="connsiteX5" fmla="*/ 96882 w 2638784"/>
                <a:gd name="connsiteY5" fmla="*/ 223365 h 351717"/>
                <a:gd name="connsiteX6" fmla="*/ 31368 w 2638784"/>
                <a:gd name="connsiteY6" fmla="*/ 110411 h 351717"/>
                <a:gd name="connsiteX7" fmla="*/ 94822 w 2638784"/>
                <a:gd name="connsiteY7" fmla="*/ 0 h 351717"/>
                <a:gd name="connsiteX8" fmla="*/ 392509 w 2638784"/>
                <a:gd name="connsiteY8" fmla="*/ 0 h 351717"/>
                <a:gd name="connsiteX9" fmla="*/ 2434788 w 2638784"/>
                <a:gd name="connsiteY9" fmla="*/ 0 h 351717"/>
                <a:gd name="connsiteX10" fmla="*/ 2638784 w 2638784"/>
                <a:gd name="connsiteY10" fmla="*/ 351716 h 351717"/>
                <a:gd name="connsiteX11" fmla="*/ 2630075 w 2638784"/>
                <a:gd name="connsiteY11" fmla="*/ 351716 h 351717"/>
                <a:gd name="connsiteX0" fmla="*/ 2630075 w 2638784"/>
                <a:gd name="connsiteY0" fmla="*/ 351716 h 351717"/>
                <a:gd name="connsiteX1" fmla="*/ 171326 w 2638784"/>
                <a:gd name="connsiteY1" fmla="*/ 351717 h 351717"/>
                <a:gd name="connsiteX2" fmla="*/ 142015 w 2638784"/>
                <a:gd name="connsiteY2" fmla="*/ 301181 h 351717"/>
                <a:gd name="connsiteX3" fmla="*/ 0 w 2638784"/>
                <a:gd name="connsiteY3" fmla="*/ 301181 h 351717"/>
                <a:gd name="connsiteX4" fmla="*/ 0 w 2638784"/>
                <a:gd name="connsiteY4" fmla="*/ 223365 h 351717"/>
                <a:gd name="connsiteX5" fmla="*/ 96882 w 2638784"/>
                <a:gd name="connsiteY5" fmla="*/ 223365 h 351717"/>
                <a:gd name="connsiteX6" fmla="*/ 31368 w 2638784"/>
                <a:gd name="connsiteY6" fmla="*/ 110411 h 351717"/>
                <a:gd name="connsiteX7" fmla="*/ 94822 w 2638784"/>
                <a:gd name="connsiteY7" fmla="*/ 0 h 351717"/>
                <a:gd name="connsiteX8" fmla="*/ 2434788 w 2638784"/>
                <a:gd name="connsiteY8" fmla="*/ 0 h 351717"/>
                <a:gd name="connsiteX9" fmla="*/ 2638784 w 2638784"/>
                <a:gd name="connsiteY9" fmla="*/ 351716 h 351717"/>
                <a:gd name="connsiteX10" fmla="*/ 2630075 w 2638784"/>
                <a:gd name="connsiteY10" fmla="*/ 351716 h 351717"/>
                <a:gd name="connsiteX0" fmla="*/ 2630075 w 2638784"/>
                <a:gd name="connsiteY0" fmla="*/ 351716 h 351717"/>
                <a:gd name="connsiteX1" fmla="*/ 171326 w 2638784"/>
                <a:gd name="connsiteY1" fmla="*/ 351717 h 351717"/>
                <a:gd name="connsiteX2" fmla="*/ 142015 w 2638784"/>
                <a:gd name="connsiteY2" fmla="*/ 301181 h 351717"/>
                <a:gd name="connsiteX3" fmla="*/ 0 w 2638784"/>
                <a:gd name="connsiteY3" fmla="*/ 301181 h 351717"/>
                <a:gd name="connsiteX4" fmla="*/ 0 w 2638784"/>
                <a:gd name="connsiteY4" fmla="*/ 223365 h 351717"/>
                <a:gd name="connsiteX5" fmla="*/ 31368 w 2638784"/>
                <a:gd name="connsiteY5" fmla="*/ 110411 h 351717"/>
                <a:gd name="connsiteX6" fmla="*/ 94822 w 2638784"/>
                <a:gd name="connsiteY6" fmla="*/ 0 h 351717"/>
                <a:gd name="connsiteX7" fmla="*/ 2434788 w 2638784"/>
                <a:gd name="connsiteY7" fmla="*/ 0 h 351717"/>
                <a:gd name="connsiteX8" fmla="*/ 2638784 w 2638784"/>
                <a:gd name="connsiteY8" fmla="*/ 351716 h 351717"/>
                <a:gd name="connsiteX9" fmla="*/ 2630075 w 2638784"/>
                <a:gd name="connsiteY9" fmla="*/ 351716 h 351717"/>
                <a:gd name="connsiteX0" fmla="*/ 2630075 w 2638784"/>
                <a:gd name="connsiteY0" fmla="*/ 351716 h 351717"/>
                <a:gd name="connsiteX1" fmla="*/ 171326 w 2638784"/>
                <a:gd name="connsiteY1" fmla="*/ 351717 h 351717"/>
                <a:gd name="connsiteX2" fmla="*/ 0 w 2638784"/>
                <a:gd name="connsiteY2" fmla="*/ 301181 h 351717"/>
                <a:gd name="connsiteX3" fmla="*/ 0 w 2638784"/>
                <a:gd name="connsiteY3" fmla="*/ 223365 h 351717"/>
                <a:gd name="connsiteX4" fmla="*/ 31368 w 2638784"/>
                <a:gd name="connsiteY4" fmla="*/ 110411 h 351717"/>
                <a:gd name="connsiteX5" fmla="*/ 94822 w 2638784"/>
                <a:gd name="connsiteY5" fmla="*/ 0 h 351717"/>
                <a:gd name="connsiteX6" fmla="*/ 2434788 w 2638784"/>
                <a:gd name="connsiteY6" fmla="*/ 0 h 351717"/>
                <a:gd name="connsiteX7" fmla="*/ 2638784 w 2638784"/>
                <a:gd name="connsiteY7" fmla="*/ 351716 h 351717"/>
                <a:gd name="connsiteX8" fmla="*/ 2630075 w 2638784"/>
                <a:gd name="connsiteY8" fmla="*/ 351716 h 351717"/>
                <a:gd name="connsiteX0" fmla="*/ 2630075 w 2638784"/>
                <a:gd name="connsiteY0" fmla="*/ 351716 h 351717"/>
                <a:gd name="connsiteX1" fmla="*/ 171326 w 2638784"/>
                <a:gd name="connsiteY1" fmla="*/ 351717 h 351717"/>
                <a:gd name="connsiteX2" fmla="*/ 0 w 2638784"/>
                <a:gd name="connsiteY2" fmla="*/ 223365 h 351717"/>
                <a:gd name="connsiteX3" fmla="*/ 31368 w 2638784"/>
                <a:gd name="connsiteY3" fmla="*/ 110411 h 351717"/>
                <a:gd name="connsiteX4" fmla="*/ 94822 w 2638784"/>
                <a:gd name="connsiteY4" fmla="*/ 0 h 351717"/>
                <a:gd name="connsiteX5" fmla="*/ 2434788 w 2638784"/>
                <a:gd name="connsiteY5" fmla="*/ 0 h 351717"/>
                <a:gd name="connsiteX6" fmla="*/ 2638784 w 2638784"/>
                <a:gd name="connsiteY6" fmla="*/ 351716 h 351717"/>
                <a:gd name="connsiteX7" fmla="*/ 2630075 w 2638784"/>
                <a:gd name="connsiteY7" fmla="*/ 351716 h 351717"/>
                <a:gd name="connsiteX0" fmla="*/ 2598707 w 2607416"/>
                <a:gd name="connsiteY0" fmla="*/ 351716 h 351717"/>
                <a:gd name="connsiteX1" fmla="*/ 139958 w 2607416"/>
                <a:gd name="connsiteY1" fmla="*/ 351717 h 351717"/>
                <a:gd name="connsiteX2" fmla="*/ 0 w 2607416"/>
                <a:gd name="connsiteY2" fmla="*/ 110411 h 351717"/>
                <a:gd name="connsiteX3" fmla="*/ 63454 w 2607416"/>
                <a:gd name="connsiteY3" fmla="*/ 0 h 351717"/>
                <a:gd name="connsiteX4" fmla="*/ 2403420 w 2607416"/>
                <a:gd name="connsiteY4" fmla="*/ 0 h 351717"/>
                <a:gd name="connsiteX5" fmla="*/ 2607416 w 2607416"/>
                <a:gd name="connsiteY5" fmla="*/ 351716 h 351717"/>
                <a:gd name="connsiteX6" fmla="*/ 2598707 w 2607416"/>
                <a:gd name="connsiteY6" fmla="*/ 351716 h 351717"/>
                <a:gd name="connsiteX0" fmla="*/ 2535253 w 2543962"/>
                <a:gd name="connsiteY0" fmla="*/ 351716 h 351717"/>
                <a:gd name="connsiteX1" fmla="*/ 76504 w 2543962"/>
                <a:gd name="connsiteY1" fmla="*/ 351717 h 351717"/>
                <a:gd name="connsiteX2" fmla="*/ 0 w 2543962"/>
                <a:gd name="connsiteY2" fmla="*/ 0 h 351717"/>
                <a:gd name="connsiteX3" fmla="*/ 2339966 w 2543962"/>
                <a:gd name="connsiteY3" fmla="*/ 0 h 351717"/>
                <a:gd name="connsiteX4" fmla="*/ 2543962 w 2543962"/>
                <a:gd name="connsiteY4" fmla="*/ 351716 h 351717"/>
                <a:gd name="connsiteX5" fmla="*/ 2535253 w 2543962"/>
                <a:gd name="connsiteY5" fmla="*/ 351716 h 351717"/>
                <a:gd name="connsiteX0" fmla="*/ 2763549 w 2772258"/>
                <a:gd name="connsiteY0" fmla="*/ 351716 h 366957"/>
                <a:gd name="connsiteX1" fmla="*/ 0 w 2772258"/>
                <a:gd name="connsiteY1" fmla="*/ 366957 h 366957"/>
                <a:gd name="connsiteX2" fmla="*/ 228296 w 2772258"/>
                <a:gd name="connsiteY2" fmla="*/ 0 h 366957"/>
                <a:gd name="connsiteX3" fmla="*/ 2568262 w 2772258"/>
                <a:gd name="connsiteY3" fmla="*/ 0 h 366957"/>
                <a:gd name="connsiteX4" fmla="*/ 2772258 w 2772258"/>
                <a:gd name="connsiteY4" fmla="*/ 351716 h 366957"/>
                <a:gd name="connsiteX5" fmla="*/ 2763549 w 2772258"/>
                <a:gd name="connsiteY5" fmla="*/ 351716 h 366957"/>
                <a:gd name="connsiteX0" fmla="*/ 2749262 w 2757971"/>
                <a:gd name="connsiteY0" fmla="*/ 351716 h 366957"/>
                <a:gd name="connsiteX1" fmla="*/ 0 w 2757971"/>
                <a:gd name="connsiteY1" fmla="*/ 366957 h 366957"/>
                <a:gd name="connsiteX2" fmla="*/ 214009 w 2757971"/>
                <a:gd name="connsiteY2" fmla="*/ 0 h 366957"/>
                <a:gd name="connsiteX3" fmla="*/ 2553975 w 2757971"/>
                <a:gd name="connsiteY3" fmla="*/ 0 h 366957"/>
                <a:gd name="connsiteX4" fmla="*/ 2757971 w 2757971"/>
                <a:gd name="connsiteY4" fmla="*/ 351716 h 366957"/>
                <a:gd name="connsiteX5" fmla="*/ 2749262 w 2757971"/>
                <a:gd name="connsiteY5" fmla="*/ 351716 h 366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57971" h="366957">
                  <a:moveTo>
                    <a:pt x="2749262" y="351716"/>
                  </a:moveTo>
                  <a:lnTo>
                    <a:pt x="0" y="366957"/>
                  </a:lnTo>
                  <a:lnTo>
                    <a:pt x="214009" y="0"/>
                  </a:lnTo>
                  <a:lnTo>
                    <a:pt x="2553975" y="0"/>
                  </a:lnTo>
                  <a:lnTo>
                    <a:pt x="2757971" y="351716"/>
                  </a:lnTo>
                  <a:lnTo>
                    <a:pt x="2749262" y="351716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23" name="グループ化 422">
            <a:extLst>
              <a:ext uri="{FF2B5EF4-FFF2-40B4-BE49-F238E27FC236}">
                <a16:creationId xmlns:a16="http://schemas.microsoft.com/office/drawing/2014/main" id="{66DA21CE-BAE4-8A1A-9540-95C769E9782E}"/>
              </a:ext>
            </a:extLst>
          </p:cNvPr>
          <p:cNvGrpSpPr/>
          <p:nvPr/>
        </p:nvGrpSpPr>
        <p:grpSpPr>
          <a:xfrm>
            <a:off x="6722098" y="3804915"/>
            <a:ext cx="2405403" cy="2600563"/>
            <a:chOff x="2207705" y="458671"/>
            <a:chExt cx="5490590" cy="5936062"/>
          </a:xfrm>
        </p:grpSpPr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E01C375A-7CA0-B71E-A9B4-3CC5EB067109}"/>
                </a:ext>
              </a:extLst>
            </p:cNvPr>
            <p:cNvSpPr/>
            <p:nvPr/>
          </p:nvSpPr>
          <p:spPr bwMode="auto">
            <a:xfrm rot="10800000">
              <a:off x="3784064" y="458671"/>
              <a:ext cx="2216401" cy="2980807"/>
            </a:xfrm>
            <a:custGeom>
              <a:avLst/>
              <a:gdLst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479032 w 2216401"/>
                <a:gd name="connsiteY7" fmla="*/ 1149227 h 2980807"/>
                <a:gd name="connsiteX8" fmla="*/ 1359440 w 2216401"/>
                <a:gd name="connsiteY8" fmla="*/ 1149227 h 2980807"/>
                <a:gd name="connsiteX9" fmla="*/ 1549312 w 2216401"/>
                <a:gd name="connsiteY9" fmla="*/ 818846 h 2980807"/>
                <a:gd name="connsiteX10" fmla="*/ 1669916 w 2216401"/>
                <a:gd name="connsiteY10" fmla="*/ 818607 h 2980807"/>
                <a:gd name="connsiteX11" fmla="*/ 1669916 w 2216401"/>
                <a:gd name="connsiteY11" fmla="*/ 818607 h 2980807"/>
                <a:gd name="connsiteX12" fmla="*/ 1549312 w 2216401"/>
                <a:gd name="connsiteY12" fmla="*/ 818846 h 2980807"/>
                <a:gd name="connsiteX13" fmla="*/ 2019908 w 2216401"/>
                <a:gd name="connsiteY13" fmla="*/ 0 h 2980807"/>
                <a:gd name="connsiteX14" fmla="*/ 2216401 w 2216401"/>
                <a:gd name="connsiteY14" fmla="*/ 338781 h 2980807"/>
                <a:gd name="connsiteX15" fmla="*/ 1940951 w 2216401"/>
                <a:gd name="connsiteY15" fmla="*/ 818068 h 2980807"/>
                <a:gd name="connsiteX16" fmla="*/ 1915897 w 2216401"/>
                <a:gd name="connsiteY16" fmla="*/ 861662 h 2980807"/>
                <a:gd name="connsiteX17" fmla="*/ 1750220 w 2216401"/>
                <a:gd name="connsiteY17" fmla="*/ 1149227 h 2980807"/>
                <a:gd name="connsiteX18" fmla="*/ 1585573 w 2216401"/>
                <a:gd name="connsiteY18" fmla="*/ 1149227 h 2980807"/>
                <a:gd name="connsiteX19" fmla="*/ 1585572 w 2216401"/>
                <a:gd name="connsiteY19" fmla="*/ 1149229 h 2980807"/>
                <a:gd name="connsiteX20" fmla="*/ 1750219 w 2216401"/>
                <a:gd name="connsiteY20" fmla="*/ 1149229 h 2980807"/>
                <a:gd name="connsiteX21" fmla="*/ 1388723 w 2216401"/>
                <a:gd name="connsiteY21" fmla="*/ 1776671 h 2980807"/>
                <a:gd name="connsiteX22" fmla="*/ 698179 w 2216401"/>
                <a:gd name="connsiteY22" fmla="*/ 2975241 h 2980807"/>
                <a:gd name="connsiteX23" fmla="*/ 701210 w 2216401"/>
                <a:gd name="connsiteY23" fmla="*/ 2975241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479032 w 2216401"/>
                <a:gd name="connsiteY7" fmla="*/ 1149227 h 2980807"/>
                <a:gd name="connsiteX8" fmla="*/ 1359440 w 2216401"/>
                <a:gd name="connsiteY8" fmla="*/ 1149227 h 2980807"/>
                <a:gd name="connsiteX9" fmla="*/ 1549312 w 2216401"/>
                <a:gd name="connsiteY9" fmla="*/ 818846 h 2980807"/>
                <a:gd name="connsiteX10" fmla="*/ 1669916 w 2216401"/>
                <a:gd name="connsiteY10" fmla="*/ 818607 h 2980807"/>
                <a:gd name="connsiteX11" fmla="*/ 1669916 w 2216401"/>
                <a:gd name="connsiteY11" fmla="*/ 818607 h 2980807"/>
                <a:gd name="connsiteX12" fmla="*/ 1549312 w 2216401"/>
                <a:gd name="connsiteY12" fmla="*/ 818846 h 2980807"/>
                <a:gd name="connsiteX13" fmla="*/ 2019908 w 2216401"/>
                <a:gd name="connsiteY13" fmla="*/ 0 h 2980807"/>
                <a:gd name="connsiteX14" fmla="*/ 2216401 w 2216401"/>
                <a:gd name="connsiteY14" fmla="*/ 338781 h 2980807"/>
                <a:gd name="connsiteX15" fmla="*/ 1940951 w 2216401"/>
                <a:gd name="connsiteY15" fmla="*/ 818068 h 2980807"/>
                <a:gd name="connsiteX16" fmla="*/ 1915897 w 2216401"/>
                <a:gd name="connsiteY16" fmla="*/ 861662 h 2980807"/>
                <a:gd name="connsiteX17" fmla="*/ 1750220 w 2216401"/>
                <a:gd name="connsiteY17" fmla="*/ 1149227 h 2980807"/>
                <a:gd name="connsiteX18" fmla="*/ 1585573 w 2216401"/>
                <a:gd name="connsiteY18" fmla="*/ 1149227 h 2980807"/>
                <a:gd name="connsiteX19" fmla="*/ 1750219 w 2216401"/>
                <a:gd name="connsiteY19" fmla="*/ 1149229 h 2980807"/>
                <a:gd name="connsiteX20" fmla="*/ 1388723 w 2216401"/>
                <a:gd name="connsiteY20" fmla="*/ 1776671 h 2980807"/>
                <a:gd name="connsiteX21" fmla="*/ 698179 w 2216401"/>
                <a:gd name="connsiteY21" fmla="*/ 2975241 h 2980807"/>
                <a:gd name="connsiteX22" fmla="*/ 701210 w 2216401"/>
                <a:gd name="connsiteY22" fmla="*/ 2975241 h 2980807"/>
                <a:gd name="connsiteX23" fmla="*/ 698011 w 2216401"/>
                <a:gd name="connsiteY23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479032 w 2216401"/>
                <a:gd name="connsiteY7" fmla="*/ 1149227 h 2980807"/>
                <a:gd name="connsiteX8" fmla="*/ 1359440 w 2216401"/>
                <a:gd name="connsiteY8" fmla="*/ 1149227 h 2980807"/>
                <a:gd name="connsiteX9" fmla="*/ 1549312 w 2216401"/>
                <a:gd name="connsiteY9" fmla="*/ 818846 h 2980807"/>
                <a:gd name="connsiteX10" fmla="*/ 1669916 w 2216401"/>
                <a:gd name="connsiteY10" fmla="*/ 818607 h 2980807"/>
                <a:gd name="connsiteX11" fmla="*/ 1669916 w 2216401"/>
                <a:gd name="connsiteY11" fmla="*/ 818607 h 2980807"/>
                <a:gd name="connsiteX12" fmla="*/ 1549312 w 2216401"/>
                <a:gd name="connsiteY12" fmla="*/ 818846 h 2980807"/>
                <a:gd name="connsiteX13" fmla="*/ 2019908 w 2216401"/>
                <a:gd name="connsiteY13" fmla="*/ 0 h 2980807"/>
                <a:gd name="connsiteX14" fmla="*/ 2216401 w 2216401"/>
                <a:gd name="connsiteY14" fmla="*/ 338781 h 2980807"/>
                <a:gd name="connsiteX15" fmla="*/ 1940951 w 2216401"/>
                <a:gd name="connsiteY15" fmla="*/ 818068 h 2980807"/>
                <a:gd name="connsiteX16" fmla="*/ 1915897 w 2216401"/>
                <a:gd name="connsiteY16" fmla="*/ 861662 h 2980807"/>
                <a:gd name="connsiteX17" fmla="*/ 1750220 w 2216401"/>
                <a:gd name="connsiteY17" fmla="*/ 1149227 h 2980807"/>
                <a:gd name="connsiteX18" fmla="*/ 1750219 w 2216401"/>
                <a:gd name="connsiteY18" fmla="*/ 1149229 h 2980807"/>
                <a:gd name="connsiteX19" fmla="*/ 1388723 w 2216401"/>
                <a:gd name="connsiteY19" fmla="*/ 1776671 h 2980807"/>
                <a:gd name="connsiteX20" fmla="*/ 698179 w 2216401"/>
                <a:gd name="connsiteY20" fmla="*/ 2975241 h 2980807"/>
                <a:gd name="connsiteX21" fmla="*/ 701210 w 2216401"/>
                <a:gd name="connsiteY21" fmla="*/ 2975241 h 2980807"/>
                <a:gd name="connsiteX22" fmla="*/ 698011 w 2216401"/>
                <a:gd name="connsiteY22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479032 w 2216401"/>
                <a:gd name="connsiteY7" fmla="*/ 1149227 h 2980807"/>
                <a:gd name="connsiteX8" fmla="*/ 1359440 w 2216401"/>
                <a:gd name="connsiteY8" fmla="*/ 1149227 h 2980807"/>
                <a:gd name="connsiteX9" fmla="*/ 1549312 w 2216401"/>
                <a:gd name="connsiteY9" fmla="*/ 818846 h 2980807"/>
                <a:gd name="connsiteX10" fmla="*/ 1669916 w 2216401"/>
                <a:gd name="connsiteY10" fmla="*/ 818607 h 2980807"/>
                <a:gd name="connsiteX11" fmla="*/ 1669916 w 2216401"/>
                <a:gd name="connsiteY11" fmla="*/ 818607 h 2980807"/>
                <a:gd name="connsiteX12" fmla="*/ 1549312 w 2216401"/>
                <a:gd name="connsiteY12" fmla="*/ 818846 h 2980807"/>
                <a:gd name="connsiteX13" fmla="*/ 2019908 w 2216401"/>
                <a:gd name="connsiteY13" fmla="*/ 0 h 2980807"/>
                <a:gd name="connsiteX14" fmla="*/ 2216401 w 2216401"/>
                <a:gd name="connsiteY14" fmla="*/ 338781 h 2980807"/>
                <a:gd name="connsiteX15" fmla="*/ 1940951 w 2216401"/>
                <a:gd name="connsiteY15" fmla="*/ 818068 h 2980807"/>
                <a:gd name="connsiteX16" fmla="*/ 1915897 w 2216401"/>
                <a:gd name="connsiteY16" fmla="*/ 861662 h 2980807"/>
                <a:gd name="connsiteX17" fmla="*/ 1750220 w 2216401"/>
                <a:gd name="connsiteY17" fmla="*/ 1149227 h 2980807"/>
                <a:gd name="connsiteX18" fmla="*/ 1388723 w 2216401"/>
                <a:gd name="connsiteY18" fmla="*/ 1776671 h 2980807"/>
                <a:gd name="connsiteX19" fmla="*/ 698179 w 2216401"/>
                <a:gd name="connsiteY19" fmla="*/ 2975241 h 2980807"/>
                <a:gd name="connsiteX20" fmla="*/ 701210 w 2216401"/>
                <a:gd name="connsiteY20" fmla="*/ 2975241 h 2980807"/>
                <a:gd name="connsiteX21" fmla="*/ 698011 w 2216401"/>
                <a:gd name="connsiteY21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479032 w 2216401"/>
                <a:gd name="connsiteY7" fmla="*/ 1149227 h 2980807"/>
                <a:gd name="connsiteX8" fmla="*/ 1359440 w 2216401"/>
                <a:gd name="connsiteY8" fmla="*/ 1149227 h 2980807"/>
                <a:gd name="connsiteX9" fmla="*/ 1549312 w 2216401"/>
                <a:gd name="connsiteY9" fmla="*/ 818846 h 2980807"/>
                <a:gd name="connsiteX10" fmla="*/ 1669916 w 2216401"/>
                <a:gd name="connsiteY10" fmla="*/ 818607 h 2980807"/>
                <a:gd name="connsiteX11" fmla="*/ 1669916 w 2216401"/>
                <a:gd name="connsiteY11" fmla="*/ 818607 h 2980807"/>
                <a:gd name="connsiteX12" fmla="*/ 1549312 w 2216401"/>
                <a:gd name="connsiteY12" fmla="*/ 818846 h 2980807"/>
                <a:gd name="connsiteX13" fmla="*/ 2019908 w 2216401"/>
                <a:gd name="connsiteY13" fmla="*/ 0 h 2980807"/>
                <a:gd name="connsiteX14" fmla="*/ 2216401 w 2216401"/>
                <a:gd name="connsiteY14" fmla="*/ 338781 h 2980807"/>
                <a:gd name="connsiteX15" fmla="*/ 1940951 w 2216401"/>
                <a:gd name="connsiteY15" fmla="*/ 818068 h 2980807"/>
                <a:gd name="connsiteX16" fmla="*/ 1750220 w 2216401"/>
                <a:gd name="connsiteY16" fmla="*/ 1149227 h 2980807"/>
                <a:gd name="connsiteX17" fmla="*/ 1388723 w 2216401"/>
                <a:gd name="connsiteY17" fmla="*/ 1776671 h 2980807"/>
                <a:gd name="connsiteX18" fmla="*/ 698179 w 2216401"/>
                <a:gd name="connsiteY18" fmla="*/ 2975241 h 2980807"/>
                <a:gd name="connsiteX19" fmla="*/ 701210 w 2216401"/>
                <a:gd name="connsiteY19" fmla="*/ 2975241 h 2980807"/>
                <a:gd name="connsiteX20" fmla="*/ 698011 w 2216401"/>
                <a:gd name="connsiteY20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479032 w 2216401"/>
                <a:gd name="connsiteY7" fmla="*/ 1149227 h 2980807"/>
                <a:gd name="connsiteX8" fmla="*/ 1359440 w 2216401"/>
                <a:gd name="connsiteY8" fmla="*/ 1149227 h 2980807"/>
                <a:gd name="connsiteX9" fmla="*/ 1549312 w 2216401"/>
                <a:gd name="connsiteY9" fmla="*/ 818846 h 2980807"/>
                <a:gd name="connsiteX10" fmla="*/ 1669916 w 2216401"/>
                <a:gd name="connsiteY10" fmla="*/ 818607 h 2980807"/>
                <a:gd name="connsiteX11" fmla="*/ 1669916 w 2216401"/>
                <a:gd name="connsiteY11" fmla="*/ 818607 h 2980807"/>
                <a:gd name="connsiteX12" fmla="*/ 1549312 w 2216401"/>
                <a:gd name="connsiteY12" fmla="*/ 818846 h 2980807"/>
                <a:gd name="connsiteX13" fmla="*/ 2019908 w 2216401"/>
                <a:gd name="connsiteY13" fmla="*/ 0 h 2980807"/>
                <a:gd name="connsiteX14" fmla="*/ 2216401 w 2216401"/>
                <a:gd name="connsiteY14" fmla="*/ 338781 h 2980807"/>
                <a:gd name="connsiteX15" fmla="*/ 1750220 w 2216401"/>
                <a:gd name="connsiteY15" fmla="*/ 1149227 h 2980807"/>
                <a:gd name="connsiteX16" fmla="*/ 1388723 w 2216401"/>
                <a:gd name="connsiteY16" fmla="*/ 1776671 h 2980807"/>
                <a:gd name="connsiteX17" fmla="*/ 698179 w 2216401"/>
                <a:gd name="connsiteY17" fmla="*/ 2975241 h 2980807"/>
                <a:gd name="connsiteX18" fmla="*/ 701210 w 2216401"/>
                <a:gd name="connsiteY18" fmla="*/ 2975241 h 2980807"/>
                <a:gd name="connsiteX19" fmla="*/ 698011 w 2216401"/>
                <a:gd name="connsiteY19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479032 w 2216401"/>
                <a:gd name="connsiteY7" fmla="*/ 1149227 h 2980807"/>
                <a:gd name="connsiteX8" fmla="*/ 1359440 w 2216401"/>
                <a:gd name="connsiteY8" fmla="*/ 1149227 h 2980807"/>
                <a:gd name="connsiteX9" fmla="*/ 1549312 w 2216401"/>
                <a:gd name="connsiteY9" fmla="*/ 818846 h 2980807"/>
                <a:gd name="connsiteX10" fmla="*/ 1669916 w 2216401"/>
                <a:gd name="connsiteY10" fmla="*/ 818607 h 2980807"/>
                <a:gd name="connsiteX11" fmla="*/ 1669916 w 2216401"/>
                <a:gd name="connsiteY11" fmla="*/ 818607 h 2980807"/>
                <a:gd name="connsiteX12" fmla="*/ 1549312 w 2216401"/>
                <a:gd name="connsiteY12" fmla="*/ 818846 h 2980807"/>
                <a:gd name="connsiteX13" fmla="*/ 2019908 w 2216401"/>
                <a:gd name="connsiteY13" fmla="*/ 0 h 2980807"/>
                <a:gd name="connsiteX14" fmla="*/ 2216401 w 2216401"/>
                <a:gd name="connsiteY14" fmla="*/ 338781 h 2980807"/>
                <a:gd name="connsiteX15" fmla="*/ 1388723 w 2216401"/>
                <a:gd name="connsiteY15" fmla="*/ 1776671 h 2980807"/>
                <a:gd name="connsiteX16" fmla="*/ 698179 w 2216401"/>
                <a:gd name="connsiteY16" fmla="*/ 2975241 h 2980807"/>
                <a:gd name="connsiteX17" fmla="*/ 701210 w 2216401"/>
                <a:gd name="connsiteY17" fmla="*/ 2975241 h 2980807"/>
                <a:gd name="connsiteX18" fmla="*/ 698011 w 2216401"/>
                <a:gd name="connsiteY18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479032 w 2216401"/>
                <a:gd name="connsiteY7" fmla="*/ 1149227 h 2980807"/>
                <a:gd name="connsiteX8" fmla="*/ 1359440 w 2216401"/>
                <a:gd name="connsiteY8" fmla="*/ 1149227 h 2980807"/>
                <a:gd name="connsiteX9" fmla="*/ 1549312 w 2216401"/>
                <a:gd name="connsiteY9" fmla="*/ 818846 h 2980807"/>
                <a:gd name="connsiteX10" fmla="*/ 1669916 w 2216401"/>
                <a:gd name="connsiteY10" fmla="*/ 818607 h 2980807"/>
                <a:gd name="connsiteX11" fmla="*/ 1669916 w 2216401"/>
                <a:gd name="connsiteY11" fmla="*/ 818607 h 2980807"/>
                <a:gd name="connsiteX12" fmla="*/ 1549312 w 2216401"/>
                <a:gd name="connsiteY12" fmla="*/ 818846 h 2980807"/>
                <a:gd name="connsiteX13" fmla="*/ 2019908 w 2216401"/>
                <a:gd name="connsiteY13" fmla="*/ 0 h 2980807"/>
                <a:gd name="connsiteX14" fmla="*/ 2216401 w 2216401"/>
                <a:gd name="connsiteY14" fmla="*/ 338781 h 2980807"/>
                <a:gd name="connsiteX15" fmla="*/ 698179 w 2216401"/>
                <a:gd name="connsiteY15" fmla="*/ 2975241 h 2980807"/>
                <a:gd name="connsiteX16" fmla="*/ 701210 w 2216401"/>
                <a:gd name="connsiteY16" fmla="*/ 2975241 h 2980807"/>
                <a:gd name="connsiteX17" fmla="*/ 698011 w 2216401"/>
                <a:gd name="connsiteY17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359440 w 2216401"/>
                <a:gd name="connsiteY7" fmla="*/ 1149227 h 2980807"/>
                <a:gd name="connsiteX8" fmla="*/ 1549312 w 2216401"/>
                <a:gd name="connsiteY8" fmla="*/ 818846 h 2980807"/>
                <a:gd name="connsiteX9" fmla="*/ 1669916 w 2216401"/>
                <a:gd name="connsiteY9" fmla="*/ 818607 h 2980807"/>
                <a:gd name="connsiteX10" fmla="*/ 1669916 w 2216401"/>
                <a:gd name="connsiteY10" fmla="*/ 818607 h 2980807"/>
                <a:gd name="connsiteX11" fmla="*/ 1549312 w 2216401"/>
                <a:gd name="connsiteY11" fmla="*/ 818846 h 2980807"/>
                <a:gd name="connsiteX12" fmla="*/ 2019908 w 2216401"/>
                <a:gd name="connsiteY12" fmla="*/ 0 h 2980807"/>
                <a:gd name="connsiteX13" fmla="*/ 2216401 w 2216401"/>
                <a:gd name="connsiteY13" fmla="*/ 338781 h 2980807"/>
                <a:gd name="connsiteX14" fmla="*/ 698179 w 2216401"/>
                <a:gd name="connsiteY14" fmla="*/ 2975241 h 2980807"/>
                <a:gd name="connsiteX15" fmla="*/ 701210 w 2216401"/>
                <a:gd name="connsiteY15" fmla="*/ 2975241 h 2980807"/>
                <a:gd name="connsiteX16" fmla="*/ 698011 w 2216401"/>
                <a:gd name="connsiteY16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549312 w 2216401"/>
                <a:gd name="connsiteY7" fmla="*/ 818846 h 2980807"/>
                <a:gd name="connsiteX8" fmla="*/ 1669916 w 2216401"/>
                <a:gd name="connsiteY8" fmla="*/ 818607 h 2980807"/>
                <a:gd name="connsiteX9" fmla="*/ 1669916 w 2216401"/>
                <a:gd name="connsiteY9" fmla="*/ 818607 h 2980807"/>
                <a:gd name="connsiteX10" fmla="*/ 1549312 w 2216401"/>
                <a:gd name="connsiteY10" fmla="*/ 818846 h 2980807"/>
                <a:gd name="connsiteX11" fmla="*/ 2019908 w 2216401"/>
                <a:gd name="connsiteY11" fmla="*/ 0 h 2980807"/>
                <a:gd name="connsiteX12" fmla="*/ 2216401 w 2216401"/>
                <a:gd name="connsiteY12" fmla="*/ 338781 h 2980807"/>
                <a:gd name="connsiteX13" fmla="*/ 698179 w 2216401"/>
                <a:gd name="connsiteY13" fmla="*/ 2975241 h 2980807"/>
                <a:gd name="connsiteX14" fmla="*/ 701210 w 2216401"/>
                <a:gd name="connsiteY14" fmla="*/ 2975241 h 2980807"/>
                <a:gd name="connsiteX15" fmla="*/ 698011 w 2216401"/>
                <a:gd name="connsiteY15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549312 w 2216401"/>
                <a:gd name="connsiteY6" fmla="*/ 818846 h 2980807"/>
                <a:gd name="connsiteX7" fmla="*/ 1669916 w 2216401"/>
                <a:gd name="connsiteY7" fmla="*/ 818607 h 2980807"/>
                <a:gd name="connsiteX8" fmla="*/ 1669916 w 2216401"/>
                <a:gd name="connsiteY8" fmla="*/ 818607 h 2980807"/>
                <a:gd name="connsiteX9" fmla="*/ 1549312 w 2216401"/>
                <a:gd name="connsiteY9" fmla="*/ 818846 h 2980807"/>
                <a:gd name="connsiteX10" fmla="*/ 2019908 w 2216401"/>
                <a:gd name="connsiteY10" fmla="*/ 0 h 2980807"/>
                <a:gd name="connsiteX11" fmla="*/ 2216401 w 2216401"/>
                <a:gd name="connsiteY11" fmla="*/ 338781 h 2980807"/>
                <a:gd name="connsiteX12" fmla="*/ 698179 w 2216401"/>
                <a:gd name="connsiteY12" fmla="*/ 2975241 h 2980807"/>
                <a:gd name="connsiteX13" fmla="*/ 701210 w 2216401"/>
                <a:gd name="connsiteY13" fmla="*/ 2975241 h 2980807"/>
                <a:gd name="connsiteX14" fmla="*/ 698011 w 2216401"/>
                <a:gd name="connsiteY14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549312 w 2216401"/>
                <a:gd name="connsiteY5" fmla="*/ 818846 h 2980807"/>
                <a:gd name="connsiteX6" fmla="*/ 1669916 w 2216401"/>
                <a:gd name="connsiteY6" fmla="*/ 818607 h 2980807"/>
                <a:gd name="connsiteX7" fmla="*/ 1669916 w 2216401"/>
                <a:gd name="connsiteY7" fmla="*/ 818607 h 2980807"/>
                <a:gd name="connsiteX8" fmla="*/ 1549312 w 2216401"/>
                <a:gd name="connsiteY8" fmla="*/ 818846 h 2980807"/>
                <a:gd name="connsiteX9" fmla="*/ 2019908 w 2216401"/>
                <a:gd name="connsiteY9" fmla="*/ 0 h 2980807"/>
                <a:gd name="connsiteX10" fmla="*/ 2216401 w 2216401"/>
                <a:gd name="connsiteY10" fmla="*/ 338781 h 2980807"/>
                <a:gd name="connsiteX11" fmla="*/ 698179 w 2216401"/>
                <a:gd name="connsiteY11" fmla="*/ 2975241 h 2980807"/>
                <a:gd name="connsiteX12" fmla="*/ 701210 w 2216401"/>
                <a:gd name="connsiteY12" fmla="*/ 2975241 h 2980807"/>
                <a:gd name="connsiteX13" fmla="*/ 698011 w 2216401"/>
                <a:gd name="connsiteY13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549312 w 2216401"/>
                <a:gd name="connsiteY5" fmla="*/ 818846 h 2980807"/>
                <a:gd name="connsiteX6" fmla="*/ 1669916 w 2216401"/>
                <a:gd name="connsiteY6" fmla="*/ 818607 h 2980807"/>
                <a:gd name="connsiteX7" fmla="*/ 1549312 w 2216401"/>
                <a:gd name="connsiteY7" fmla="*/ 818846 h 2980807"/>
                <a:gd name="connsiteX8" fmla="*/ 2019908 w 2216401"/>
                <a:gd name="connsiteY8" fmla="*/ 0 h 2980807"/>
                <a:gd name="connsiteX9" fmla="*/ 2216401 w 2216401"/>
                <a:gd name="connsiteY9" fmla="*/ 338781 h 2980807"/>
                <a:gd name="connsiteX10" fmla="*/ 698179 w 2216401"/>
                <a:gd name="connsiteY10" fmla="*/ 2975241 h 2980807"/>
                <a:gd name="connsiteX11" fmla="*/ 701210 w 2216401"/>
                <a:gd name="connsiteY11" fmla="*/ 2975241 h 2980807"/>
                <a:gd name="connsiteX12" fmla="*/ 698011 w 2216401"/>
                <a:gd name="connsiteY12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549312 w 2216401"/>
                <a:gd name="connsiteY5" fmla="*/ 818846 h 2980807"/>
                <a:gd name="connsiteX6" fmla="*/ 1669916 w 2216401"/>
                <a:gd name="connsiteY6" fmla="*/ 818607 h 2980807"/>
                <a:gd name="connsiteX7" fmla="*/ 2019908 w 2216401"/>
                <a:gd name="connsiteY7" fmla="*/ 0 h 2980807"/>
                <a:gd name="connsiteX8" fmla="*/ 2216401 w 2216401"/>
                <a:gd name="connsiteY8" fmla="*/ 338781 h 2980807"/>
                <a:gd name="connsiteX9" fmla="*/ 698179 w 2216401"/>
                <a:gd name="connsiteY9" fmla="*/ 2975241 h 2980807"/>
                <a:gd name="connsiteX10" fmla="*/ 701210 w 2216401"/>
                <a:gd name="connsiteY10" fmla="*/ 2975241 h 2980807"/>
                <a:gd name="connsiteX11" fmla="*/ 698011 w 2216401"/>
                <a:gd name="connsiteY11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549312 w 2216401"/>
                <a:gd name="connsiteY5" fmla="*/ 818846 h 2980807"/>
                <a:gd name="connsiteX6" fmla="*/ 2019908 w 2216401"/>
                <a:gd name="connsiteY6" fmla="*/ 0 h 2980807"/>
                <a:gd name="connsiteX7" fmla="*/ 2216401 w 2216401"/>
                <a:gd name="connsiteY7" fmla="*/ 338781 h 2980807"/>
                <a:gd name="connsiteX8" fmla="*/ 698179 w 2216401"/>
                <a:gd name="connsiteY8" fmla="*/ 2975241 h 2980807"/>
                <a:gd name="connsiteX9" fmla="*/ 701210 w 2216401"/>
                <a:gd name="connsiteY9" fmla="*/ 2975241 h 2980807"/>
                <a:gd name="connsiteX10" fmla="*/ 698011 w 2216401"/>
                <a:gd name="connsiteY10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2019908 w 2216401"/>
                <a:gd name="connsiteY5" fmla="*/ 0 h 2980807"/>
                <a:gd name="connsiteX6" fmla="*/ 2216401 w 2216401"/>
                <a:gd name="connsiteY6" fmla="*/ 338781 h 2980807"/>
                <a:gd name="connsiteX7" fmla="*/ 698179 w 2216401"/>
                <a:gd name="connsiteY7" fmla="*/ 2975241 h 2980807"/>
                <a:gd name="connsiteX8" fmla="*/ 701210 w 2216401"/>
                <a:gd name="connsiteY8" fmla="*/ 2975241 h 2980807"/>
                <a:gd name="connsiteX9" fmla="*/ 698011 w 2216401"/>
                <a:gd name="connsiteY9" fmla="*/ 2980807 h 2980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16401" h="2980807">
                  <a:moveTo>
                    <a:pt x="698011" y="2980807"/>
                  </a:moveTo>
                  <a:lnTo>
                    <a:pt x="0" y="1776671"/>
                  </a:lnTo>
                  <a:lnTo>
                    <a:pt x="692499" y="1776671"/>
                  </a:lnTo>
                  <a:lnTo>
                    <a:pt x="846023" y="2042582"/>
                  </a:lnTo>
                  <a:lnTo>
                    <a:pt x="998843" y="1776671"/>
                  </a:lnTo>
                  <a:lnTo>
                    <a:pt x="2019908" y="0"/>
                  </a:lnTo>
                  <a:lnTo>
                    <a:pt x="2216401" y="338781"/>
                  </a:lnTo>
                  <a:lnTo>
                    <a:pt x="698179" y="2975241"/>
                  </a:lnTo>
                  <a:lnTo>
                    <a:pt x="701210" y="2975241"/>
                  </a:lnTo>
                  <a:lnTo>
                    <a:pt x="698011" y="2980807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777BBD23-E54C-2543-129B-6114ECF562C1}"/>
                </a:ext>
              </a:extLst>
            </p:cNvPr>
            <p:cNvSpPr/>
            <p:nvPr/>
          </p:nvSpPr>
          <p:spPr bwMode="auto">
            <a:xfrm rot="10800000">
              <a:off x="5005935" y="1405551"/>
              <a:ext cx="300201" cy="257255"/>
            </a:xfrm>
            <a:custGeom>
              <a:avLst/>
              <a:gdLst>
                <a:gd name="connsiteX0" fmla="*/ 148896 w 300201"/>
                <a:gd name="connsiteY0" fmla="*/ 257255 h 257255"/>
                <a:gd name="connsiteX1" fmla="*/ 0 w 300201"/>
                <a:gd name="connsiteY1" fmla="*/ 0 h 257255"/>
                <a:gd name="connsiteX2" fmla="*/ 300201 w 300201"/>
                <a:gd name="connsiteY2" fmla="*/ 0 h 257255"/>
                <a:gd name="connsiteX3" fmla="*/ 148896 w 300201"/>
                <a:gd name="connsiteY3" fmla="*/ 257255 h 257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201" h="257255">
                  <a:moveTo>
                    <a:pt x="148896" y="257255"/>
                  </a:moveTo>
                  <a:lnTo>
                    <a:pt x="0" y="0"/>
                  </a:lnTo>
                  <a:lnTo>
                    <a:pt x="300201" y="0"/>
                  </a:lnTo>
                  <a:lnTo>
                    <a:pt x="148896" y="257255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6" name="フリーフォーム: 図形 425">
              <a:extLst>
                <a:ext uri="{FF2B5EF4-FFF2-40B4-BE49-F238E27FC236}">
                  <a16:creationId xmlns:a16="http://schemas.microsoft.com/office/drawing/2014/main" id="{EFA33105-7AF8-B07C-668D-4C61925E5556}"/>
                </a:ext>
              </a:extLst>
            </p:cNvPr>
            <p:cNvSpPr/>
            <p:nvPr/>
          </p:nvSpPr>
          <p:spPr bwMode="auto">
            <a:xfrm rot="10800000">
              <a:off x="2207706" y="1657272"/>
              <a:ext cx="1838943" cy="2579675"/>
            </a:xfrm>
            <a:custGeom>
              <a:avLst/>
              <a:gdLst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823661 w 1838943"/>
                <a:gd name="connsiteY4" fmla="*/ 1425249 h 2579675"/>
                <a:gd name="connsiteX5" fmla="*/ 459412 w 1838943"/>
                <a:gd name="connsiteY5" fmla="*/ 795919 h 2579675"/>
                <a:gd name="connsiteX6" fmla="*/ 577184 w 1838943"/>
                <a:gd name="connsiteY6" fmla="*/ 591503 h 2579675"/>
                <a:gd name="connsiteX7" fmla="*/ 576417 w 1838943"/>
                <a:gd name="connsiteY7" fmla="*/ 590174 h 2579675"/>
                <a:gd name="connsiteX8" fmla="*/ 458791 w 1838943"/>
                <a:gd name="connsiteY8" fmla="*/ 794845 h 2579675"/>
                <a:gd name="connsiteX9" fmla="*/ 262503 w 1838943"/>
                <a:gd name="connsiteY9" fmla="*/ 455708 h 2579675"/>
                <a:gd name="connsiteX10" fmla="*/ 183910 w 1838943"/>
                <a:gd name="connsiteY10" fmla="*/ 319919 h 2579675"/>
                <a:gd name="connsiteX11" fmla="*/ 0 w 1838943"/>
                <a:gd name="connsiteY11" fmla="*/ 1378 h 2579675"/>
                <a:gd name="connsiteX12" fmla="*/ 524208 w 1838943"/>
                <a:gd name="connsiteY12" fmla="*/ 337 h 2579675"/>
                <a:gd name="connsiteX13" fmla="*/ 693923 w 1838943"/>
                <a:gd name="connsiteY13" fmla="*/ 0 h 2579675"/>
                <a:gd name="connsiteX14" fmla="*/ 805236 w 1838943"/>
                <a:gd name="connsiteY14" fmla="*/ 192025 h 2579675"/>
                <a:gd name="connsiteX15" fmla="*/ 614558 w 1838943"/>
                <a:gd name="connsiteY15" fmla="*/ 523808 h 2579675"/>
                <a:gd name="connsiteX16" fmla="*/ 615373 w 1838943"/>
                <a:gd name="connsiteY16" fmla="*/ 525219 h 2579675"/>
                <a:gd name="connsiteX17" fmla="*/ 806291 w 1838943"/>
                <a:gd name="connsiteY17" fmla="*/ 193845 h 2579675"/>
                <a:gd name="connsiteX18" fmla="*/ 1171885 w 1838943"/>
                <a:gd name="connsiteY18" fmla="*/ 824529 h 2579675"/>
                <a:gd name="connsiteX19" fmla="*/ 1838943 w 1838943"/>
                <a:gd name="connsiteY19" fmla="*/ 1975269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823661 w 1838943"/>
                <a:gd name="connsiteY4" fmla="*/ 1425249 h 2579675"/>
                <a:gd name="connsiteX5" fmla="*/ 459412 w 1838943"/>
                <a:gd name="connsiteY5" fmla="*/ 795919 h 2579675"/>
                <a:gd name="connsiteX6" fmla="*/ 577184 w 1838943"/>
                <a:gd name="connsiteY6" fmla="*/ 591503 h 2579675"/>
                <a:gd name="connsiteX7" fmla="*/ 458791 w 1838943"/>
                <a:gd name="connsiteY7" fmla="*/ 794845 h 2579675"/>
                <a:gd name="connsiteX8" fmla="*/ 262503 w 1838943"/>
                <a:gd name="connsiteY8" fmla="*/ 455708 h 2579675"/>
                <a:gd name="connsiteX9" fmla="*/ 183910 w 1838943"/>
                <a:gd name="connsiteY9" fmla="*/ 319919 h 2579675"/>
                <a:gd name="connsiteX10" fmla="*/ 0 w 1838943"/>
                <a:gd name="connsiteY10" fmla="*/ 1378 h 2579675"/>
                <a:gd name="connsiteX11" fmla="*/ 524208 w 1838943"/>
                <a:gd name="connsiteY11" fmla="*/ 337 h 2579675"/>
                <a:gd name="connsiteX12" fmla="*/ 693923 w 1838943"/>
                <a:gd name="connsiteY12" fmla="*/ 0 h 2579675"/>
                <a:gd name="connsiteX13" fmla="*/ 805236 w 1838943"/>
                <a:gd name="connsiteY13" fmla="*/ 192025 h 2579675"/>
                <a:gd name="connsiteX14" fmla="*/ 614558 w 1838943"/>
                <a:gd name="connsiteY14" fmla="*/ 523808 h 2579675"/>
                <a:gd name="connsiteX15" fmla="*/ 615373 w 1838943"/>
                <a:gd name="connsiteY15" fmla="*/ 525219 h 2579675"/>
                <a:gd name="connsiteX16" fmla="*/ 806291 w 1838943"/>
                <a:gd name="connsiteY16" fmla="*/ 193845 h 2579675"/>
                <a:gd name="connsiteX17" fmla="*/ 1171885 w 1838943"/>
                <a:gd name="connsiteY17" fmla="*/ 824529 h 2579675"/>
                <a:gd name="connsiteX18" fmla="*/ 1838943 w 1838943"/>
                <a:gd name="connsiteY18" fmla="*/ 1975269 h 2579675"/>
                <a:gd name="connsiteX19" fmla="*/ 1488582 w 1838943"/>
                <a:gd name="connsiteY19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823661 w 1838943"/>
                <a:gd name="connsiteY4" fmla="*/ 1425249 h 2579675"/>
                <a:gd name="connsiteX5" fmla="*/ 459412 w 1838943"/>
                <a:gd name="connsiteY5" fmla="*/ 795919 h 2579675"/>
                <a:gd name="connsiteX6" fmla="*/ 577184 w 1838943"/>
                <a:gd name="connsiteY6" fmla="*/ 591503 h 2579675"/>
                <a:gd name="connsiteX7" fmla="*/ 458791 w 1838943"/>
                <a:gd name="connsiteY7" fmla="*/ 794845 h 2579675"/>
                <a:gd name="connsiteX8" fmla="*/ 262503 w 1838943"/>
                <a:gd name="connsiteY8" fmla="*/ 455708 h 2579675"/>
                <a:gd name="connsiteX9" fmla="*/ 183910 w 1838943"/>
                <a:gd name="connsiteY9" fmla="*/ 319919 h 2579675"/>
                <a:gd name="connsiteX10" fmla="*/ 0 w 1838943"/>
                <a:gd name="connsiteY10" fmla="*/ 1378 h 2579675"/>
                <a:gd name="connsiteX11" fmla="*/ 524208 w 1838943"/>
                <a:gd name="connsiteY11" fmla="*/ 337 h 2579675"/>
                <a:gd name="connsiteX12" fmla="*/ 693923 w 1838943"/>
                <a:gd name="connsiteY12" fmla="*/ 0 h 2579675"/>
                <a:gd name="connsiteX13" fmla="*/ 805236 w 1838943"/>
                <a:gd name="connsiteY13" fmla="*/ 192025 h 2579675"/>
                <a:gd name="connsiteX14" fmla="*/ 614558 w 1838943"/>
                <a:gd name="connsiteY14" fmla="*/ 523808 h 2579675"/>
                <a:gd name="connsiteX15" fmla="*/ 806291 w 1838943"/>
                <a:gd name="connsiteY15" fmla="*/ 193845 h 2579675"/>
                <a:gd name="connsiteX16" fmla="*/ 1171885 w 1838943"/>
                <a:gd name="connsiteY16" fmla="*/ 824529 h 2579675"/>
                <a:gd name="connsiteX17" fmla="*/ 1838943 w 1838943"/>
                <a:gd name="connsiteY17" fmla="*/ 1975269 h 2579675"/>
                <a:gd name="connsiteX18" fmla="*/ 1488582 w 1838943"/>
                <a:gd name="connsiteY18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823661 w 1838943"/>
                <a:gd name="connsiteY4" fmla="*/ 1425249 h 2579675"/>
                <a:gd name="connsiteX5" fmla="*/ 459412 w 1838943"/>
                <a:gd name="connsiteY5" fmla="*/ 795919 h 2579675"/>
                <a:gd name="connsiteX6" fmla="*/ 577184 w 1838943"/>
                <a:gd name="connsiteY6" fmla="*/ 591503 h 2579675"/>
                <a:gd name="connsiteX7" fmla="*/ 458791 w 1838943"/>
                <a:gd name="connsiteY7" fmla="*/ 794845 h 2579675"/>
                <a:gd name="connsiteX8" fmla="*/ 262503 w 1838943"/>
                <a:gd name="connsiteY8" fmla="*/ 455708 h 2579675"/>
                <a:gd name="connsiteX9" fmla="*/ 183910 w 1838943"/>
                <a:gd name="connsiteY9" fmla="*/ 319919 h 2579675"/>
                <a:gd name="connsiteX10" fmla="*/ 0 w 1838943"/>
                <a:gd name="connsiteY10" fmla="*/ 1378 h 2579675"/>
                <a:gd name="connsiteX11" fmla="*/ 524208 w 1838943"/>
                <a:gd name="connsiteY11" fmla="*/ 337 h 2579675"/>
                <a:gd name="connsiteX12" fmla="*/ 693923 w 1838943"/>
                <a:gd name="connsiteY12" fmla="*/ 0 h 2579675"/>
                <a:gd name="connsiteX13" fmla="*/ 805236 w 1838943"/>
                <a:gd name="connsiteY13" fmla="*/ 192025 h 2579675"/>
                <a:gd name="connsiteX14" fmla="*/ 806291 w 1838943"/>
                <a:gd name="connsiteY14" fmla="*/ 193845 h 2579675"/>
                <a:gd name="connsiteX15" fmla="*/ 1171885 w 1838943"/>
                <a:gd name="connsiteY15" fmla="*/ 824529 h 2579675"/>
                <a:gd name="connsiteX16" fmla="*/ 1838943 w 1838943"/>
                <a:gd name="connsiteY16" fmla="*/ 1975269 h 2579675"/>
                <a:gd name="connsiteX17" fmla="*/ 1488582 w 1838943"/>
                <a:gd name="connsiteY17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823661 w 1838943"/>
                <a:gd name="connsiteY4" fmla="*/ 1425249 h 2579675"/>
                <a:gd name="connsiteX5" fmla="*/ 459412 w 1838943"/>
                <a:gd name="connsiteY5" fmla="*/ 795919 h 2579675"/>
                <a:gd name="connsiteX6" fmla="*/ 577184 w 1838943"/>
                <a:gd name="connsiteY6" fmla="*/ 591503 h 2579675"/>
                <a:gd name="connsiteX7" fmla="*/ 458791 w 1838943"/>
                <a:gd name="connsiteY7" fmla="*/ 794845 h 2579675"/>
                <a:gd name="connsiteX8" fmla="*/ 262503 w 1838943"/>
                <a:gd name="connsiteY8" fmla="*/ 455708 h 2579675"/>
                <a:gd name="connsiteX9" fmla="*/ 183910 w 1838943"/>
                <a:gd name="connsiteY9" fmla="*/ 319919 h 2579675"/>
                <a:gd name="connsiteX10" fmla="*/ 0 w 1838943"/>
                <a:gd name="connsiteY10" fmla="*/ 1378 h 2579675"/>
                <a:gd name="connsiteX11" fmla="*/ 524208 w 1838943"/>
                <a:gd name="connsiteY11" fmla="*/ 337 h 2579675"/>
                <a:gd name="connsiteX12" fmla="*/ 693923 w 1838943"/>
                <a:gd name="connsiteY12" fmla="*/ 0 h 2579675"/>
                <a:gd name="connsiteX13" fmla="*/ 805236 w 1838943"/>
                <a:gd name="connsiteY13" fmla="*/ 192025 h 2579675"/>
                <a:gd name="connsiteX14" fmla="*/ 1171885 w 1838943"/>
                <a:gd name="connsiteY14" fmla="*/ 824529 h 2579675"/>
                <a:gd name="connsiteX15" fmla="*/ 1838943 w 1838943"/>
                <a:gd name="connsiteY15" fmla="*/ 1975269 h 2579675"/>
                <a:gd name="connsiteX16" fmla="*/ 1488582 w 1838943"/>
                <a:gd name="connsiteY16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823661 w 1838943"/>
                <a:gd name="connsiteY4" fmla="*/ 1425249 h 2579675"/>
                <a:gd name="connsiteX5" fmla="*/ 459412 w 1838943"/>
                <a:gd name="connsiteY5" fmla="*/ 795919 h 2579675"/>
                <a:gd name="connsiteX6" fmla="*/ 577184 w 1838943"/>
                <a:gd name="connsiteY6" fmla="*/ 591503 h 2579675"/>
                <a:gd name="connsiteX7" fmla="*/ 458791 w 1838943"/>
                <a:gd name="connsiteY7" fmla="*/ 794845 h 2579675"/>
                <a:gd name="connsiteX8" fmla="*/ 262503 w 1838943"/>
                <a:gd name="connsiteY8" fmla="*/ 455708 h 2579675"/>
                <a:gd name="connsiteX9" fmla="*/ 183910 w 1838943"/>
                <a:gd name="connsiteY9" fmla="*/ 319919 h 2579675"/>
                <a:gd name="connsiteX10" fmla="*/ 0 w 1838943"/>
                <a:gd name="connsiteY10" fmla="*/ 1378 h 2579675"/>
                <a:gd name="connsiteX11" fmla="*/ 524208 w 1838943"/>
                <a:gd name="connsiteY11" fmla="*/ 337 h 2579675"/>
                <a:gd name="connsiteX12" fmla="*/ 693923 w 1838943"/>
                <a:gd name="connsiteY12" fmla="*/ 0 h 2579675"/>
                <a:gd name="connsiteX13" fmla="*/ 1171885 w 1838943"/>
                <a:gd name="connsiteY13" fmla="*/ 824529 h 2579675"/>
                <a:gd name="connsiteX14" fmla="*/ 1838943 w 1838943"/>
                <a:gd name="connsiteY14" fmla="*/ 1975269 h 2579675"/>
                <a:gd name="connsiteX15" fmla="*/ 1488582 w 1838943"/>
                <a:gd name="connsiteY15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823661 w 1838943"/>
                <a:gd name="connsiteY4" fmla="*/ 1425249 h 2579675"/>
                <a:gd name="connsiteX5" fmla="*/ 459412 w 1838943"/>
                <a:gd name="connsiteY5" fmla="*/ 795919 h 2579675"/>
                <a:gd name="connsiteX6" fmla="*/ 577184 w 1838943"/>
                <a:gd name="connsiteY6" fmla="*/ 591503 h 2579675"/>
                <a:gd name="connsiteX7" fmla="*/ 458791 w 1838943"/>
                <a:gd name="connsiteY7" fmla="*/ 794845 h 2579675"/>
                <a:gd name="connsiteX8" fmla="*/ 262503 w 1838943"/>
                <a:gd name="connsiteY8" fmla="*/ 455708 h 2579675"/>
                <a:gd name="connsiteX9" fmla="*/ 183910 w 1838943"/>
                <a:gd name="connsiteY9" fmla="*/ 319919 h 2579675"/>
                <a:gd name="connsiteX10" fmla="*/ 0 w 1838943"/>
                <a:gd name="connsiteY10" fmla="*/ 1378 h 2579675"/>
                <a:gd name="connsiteX11" fmla="*/ 524208 w 1838943"/>
                <a:gd name="connsiteY11" fmla="*/ 337 h 2579675"/>
                <a:gd name="connsiteX12" fmla="*/ 693923 w 1838943"/>
                <a:gd name="connsiteY12" fmla="*/ 0 h 2579675"/>
                <a:gd name="connsiteX13" fmla="*/ 1838943 w 1838943"/>
                <a:gd name="connsiteY13" fmla="*/ 1975269 h 2579675"/>
                <a:gd name="connsiteX14" fmla="*/ 1488582 w 1838943"/>
                <a:gd name="connsiteY14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459412 w 1838943"/>
                <a:gd name="connsiteY4" fmla="*/ 795919 h 2579675"/>
                <a:gd name="connsiteX5" fmla="*/ 577184 w 1838943"/>
                <a:gd name="connsiteY5" fmla="*/ 591503 h 2579675"/>
                <a:gd name="connsiteX6" fmla="*/ 458791 w 1838943"/>
                <a:gd name="connsiteY6" fmla="*/ 794845 h 2579675"/>
                <a:gd name="connsiteX7" fmla="*/ 262503 w 1838943"/>
                <a:gd name="connsiteY7" fmla="*/ 455708 h 2579675"/>
                <a:gd name="connsiteX8" fmla="*/ 183910 w 1838943"/>
                <a:gd name="connsiteY8" fmla="*/ 319919 h 2579675"/>
                <a:gd name="connsiteX9" fmla="*/ 0 w 1838943"/>
                <a:gd name="connsiteY9" fmla="*/ 1378 h 2579675"/>
                <a:gd name="connsiteX10" fmla="*/ 524208 w 1838943"/>
                <a:gd name="connsiteY10" fmla="*/ 337 h 2579675"/>
                <a:gd name="connsiteX11" fmla="*/ 693923 w 1838943"/>
                <a:gd name="connsiteY11" fmla="*/ 0 h 2579675"/>
                <a:gd name="connsiteX12" fmla="*/ 1838943 w 1838943"/>
                <a:gd name="connsiteY12" fmla="*/ 1975269 h 2579675"/>
                <a:gd name="connsiteX13" fmla="*/ 1488582 w 1838943"/>
                <a:gd name="connsiteY13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459412 w 1838943"/>
                <a:gd name="connsiteY4" fmla="*/ 795919 h 2579675"/>
                <a:gd name="connsiteX5" fmla="*/ 458791 w 1838943"/>
                <a:gd name="connsiteY5" fmla="*/ 794845 h 2579675"/>
                <a:gd name="connsiteX6" fmla="*/ 262503 w 1838943"/>
                <a:gd name="connsiteY6" fmla="*/ 455708 h 2579675"/>
                <a:gd name="connsiteX7" fmla="*/ 183910 w 1838943"/>
                <a:gd name="connsiteY7" fmla="*/ 319919 h 2579675"/>
                <a:gd name="connsiteX8" fmla="*/ 0 w 1838943"/>
                <a:gd name="connsiteY8" fmla="*/ 1378 h 2579675"/>
                <a:gd name="connsiteX9" fmla="*/ 524208 w 1838943"/>
                <a:gd name="connsiteY9" fmla="*/ 337 h 2579675"/>
                <a:gd name="connsiteX10" fmla="*/ 693923 w 1838943"/>
                <a:gd name="connsiteY10" fmla="*/ 0 h 2579675"/>
                <a:gd name="connsiteX11" fmla="*/ 1838943 w 1838943"/>
                <a:gd name="connsiteY11" fmla="*/ 1975269 h 2579675"/>
                <a:gd name="connsiteX12" fmla="*/ 1488582 w 1838943"/>
                <a:gd name="connsiteY12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459412 w 1838943"/>
                <a:gd name="connsiteY4" fmla="*/ 795919 h 2579675"/>
                <a:gd name="connsiteX5" fmla="*/ 262503 w 1838943"/>
                <a:gd name="connsiteY5" fmla="*/ 455708 h 2579675"/>
                <a:gd name="connsiteX6" fmla="*/ 183910 w 1838943"/>
                <a:gd name="connsiteY6" fmla="*/ 319919 h 2579675"/>
                <a:gd name="connsiteX7" fmla="*/ 0 w 1838943"/>
                <a:gd name="connsiteY7" fmla="*/ 1378 h 2579675"/>
                <a:gd name="connsiteX8" fmla="*/ 524208 w 1838943"/>
                <a:gd name="connsiteY8" fmla="*/ 337 h 2579675"/>
                <a:gd name="connsiteX9" fmla="*/ 693923 w 1838943"/>
                <a:gd name="connsiteY9" fmla="*/ 0 h 2579675"/>
                <a:gd name="connsiteX10" fmla="*/ 1838943 w 1838943"/>
                <a:gd name="connsiteY10" fmla="*/ 1975269 h 2579675"/>
                <a:gd name="connsiteX11" fmla="*/ 1488582 w 1838943"/>
                <a:gd name="connsiteY11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459412 w 1838943"/>
                <a:gd name="connsiteY4" fmla="*/ 795919 h 2579675"/>
                <a:gd name="connsiteX5" fmla="*/ 183910 w 1838943"/>
                <a:gd name="connsiteY5" fmla="*/ 319919 h 2579675"/>
                <a:gd name="connsiteX6" fmla="*/ 0 w 1838943"/>
                <a:gd name="connsiteY6" fmla="*/ 1378 h 2579675"/>
                <a:gd name="connsiteX7" fmla="*/ 524208 w 1838943"/>
                <a:gd name="connsiteY7" fmla="*/ 337 h 2579675"/>
                <a:gd name="connsiteX8" fmla="*/ 693923 w 1838943"/>
                <a:gd name="connsiteY8" fmla="*/ 0 h 2579675"/>
                <a:gd name="connsiteX9" fmla="*/ 1838943 w 1838943"/>
                <a:gd name="connsiteY9" fmla="*/ 1975269 h 2579675"/>
                <a:gd name="connsiteX10" fmla="*/ 1488582 w 1838943"/>
                <a:gd name="connsiteY10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459412 w 1838943"/>
                <a:gd name="connsiteY4" fmla="*/ 795919 h 2579675"/>
                <a:gd name="connsiteX5" fmla="*/ 0 w 1838943"/>
                <a:gd name="connsiteY5" fmla="*/ 1378 h 2579675"/>
                <a:gd name="connsiteX6" fmla="*/ 524208 w 1838943"/>
                <a:gd name="connsiteY6" fmla="*/ 337 h 2579675"/>
                <a:gd name="connsiteX7" fmla="*/ 693923 w 1838943"/>
                <a:gd name="connsiteY7" fmla="*/ 0 h 2579675"/>
                <a:gd name="connsiteX8" fmla="*/ 1838943 w 1838943"/>
                <a:gd name="connsiteY8" fmla="*/ 1975269 h 2579675"/>
                <a:gd name="connsiteX9" fmla="*/ 1488582 w 1838943"/>
                <a:gd name="connsiteY9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0 w 1838943"/>
                <a:gd name="connsiteY4" fmla="*/ 1378 h 2579675"/>
                <a:gd name="connsiteX5" fmla="*/ 524208 w 1838943"/>
                <a:gd name="connsiteY5" fmla="*/ 337 h 2579675"/>
                <a:gd name="connsiteX6" fmla="*/ 693923 w 1838943"/>
                <a:gd name="connsiteY6" fmla="*/ 0 h 2579675"/>
                <a:gd name="connsiteX7" fmla="*/ 1838943 w 1838943"/>
                <a:gd name="connsiteY7" fmla="*/ 1975269 h 2579675"/>
                <a:gd name="connsiteX8" fmla="*/ 1488582 w 1838943"/>
                <a:gd name="connsiteY8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0 w 1838943"/>
                <a:gd name="connsiteY4" fmla="*/ 1378 h 2579675"/>
                <a:gd name="connsiteX5" fmla="*/ 693923 w 1838943"/>
                <a:gd name="connsiteY5" fmla="*/ 0 h 2579675"/>
                <a:gd name="connsiteX6" fmla="*/ 1838943 w 1838943"/>
                <a:gd name="connsiteY6" fmla="*/ 1975269 h 2579675"/>
                <a:gd name="connsiteX7" fmla="*/ 1488582 w 1838943"/>
                <a:gd name="connsiteY7" fmla="*/ 2579675 h 2579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38943" h="2579675">
                  <a:moveTo>
                    <a:pt x="1488582" y="2579675"/>
                  </a:moveTo>
                  <a:lnTo>
                    <a:pt x="1485386" y="2574140"/>
                  </a:lnTo>
                  <a:lnTo>
                    <a:pt x="1488592" y="2574140"/>
                  </a:lnTo>
                  <a:lnTo>
                    <a:pt x="1475953" y="2552249"/>
                  </a:lnTo>
                  <a:lnTo>
                    <a:pt x="0" y="1378"/>
                  </a:lnTo>
                  <a:lnTo>
                    <a:pt x="693923" y="0"/>
                  </a:lnTo>
                  <a:lnTo>
                    <a:pt x="1838943" y="1975269"/>
                  </a:lnTo>
                  <a:lnTo>
                    <a:pt x="1488582" y="2579675"/>
                  </a:lnTo>
                  <a:close/>
                </a:path>
              </a:pathLst>
            </a:custGeom>
            <a:solidFill>
              <a:srgbClr val="CC00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7" name="フリーフォーム: 図形 426">
              <a:extLst>
                <a:ext uri="{FF2B5EF4-FFF2-40B4-BE49-F238E27FC236}">
                  <a16:creationId xmlns:a16="http://schemas.microsoft.com/office/drawing/2014/main" id="{382FFFFB-1EA9-AFDB-736D-36195EA48837}"/>
                </a:ext>
              </a:extLst>
            </p:cNvPr>
            <p:cNvSpPr/>
            <p:nvPr/>
          </p:nvSpPr>
          <p:spPr bwMode="auto">
            <a:xfrm rot="10800000">
              <a:off x="4451153" y="2290247"/>
              <a:ext cx="3247142" cy="1150740"/>
            </a:xfrm>
            <a:custGeom>
              <a:avLst/>
              <a:gdLst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913774 w 3247142"/>
                <a:gd name="connsiteY11" fmla="*/ 952764 h 1150740"/>
                <a:gd name="connsiteX12" fmla="*/ 1914419 w 3247142"/>
                <a:gd name="connsiteY12" fmla="*/ 952764 h 1150740"/>
                <a:gd name="connsiteX13" fmla="*/ 1839400 w 3247142"/>
                <a:gd name="connsiteY13" fmla="*/ 823151 h 1150740"/>
                <a:gd name="connsiteX14" fmla="*/ 2234131 w 3247142"/>
                <a:gd name="connsiteY14" fmla="*/ 822367 h 1150740"/>
                <a:gd name="connsiteX15" fmla="*/ 3247142 w 3247142"/>
                <a:gd name="connsiteY15" fmla="*/ 820356 h 1150740"/>
                <a:gd name="connsiteX16" fmla="*/ 3057270 w 3247142"/>
                <a:gd name="connsiteY16" fmla="*/ 1150737 h 1150740"/>
                <a:gd name="connsiteX17" fmla="*/ 2424585 w 3247142"/>
                <a:gd name="connsiteY17" fmla="*/ 1150737 h 1150740"/>
                <a:gd name="connsiteX18" fmla="*/ 2029003 w 3247142"/>
                <a:gd name="connsiteY18" fmla="*/ 1150737 h 1150740"/>
                <a:gd name="connsiteX19" fmla="*/ 1957783 w 3247142"/>
                <a:gd name="connsiteY19" fmla="*/ 1027687 h 1150740"/>
                <a:gd name="connsiteX20" fmla="*/ 1957031 w 3247142"/>
                <a:gd name="connsiteY20" fmla="*/ 1027687 h 1150740"/>
                <a:gd name="connsiteX21" fmla="*/ 2028074 w 3247142"/>
                <a:gd name="connsiteY21" fmla="*/ 1150737 h 1150740"/>
                <a:gd name="connsiteX22" fmla="*/ 1334115 w 3247142"/>
                <a:gd name="connsiteY22" fmla="*/ 1150738 h 1150740"/>
                <a:gd name="connsiteX23" fmla="*/ 1243 w 3247142"/>
                <a:gd name="connsiteY23" fmla="*/ 1150738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913774 w 3247142"/>
                <a:gd name="connsiteY11" fmla="*/ 952764 h 1150740"/>
                <a:gd name="connsiteX12" fmla="*/ 1839400 w 3247142"/>
                <a:gd name="connsiteY12" fmla="*/ 823151 h 1150740"/>
                <a:gd name="connsiteX13" fmla="*/ 2234131 w 3247142"/>
                <a:gd name="connsiteY13" fmla="*/ 822367 h 1150740"/>
                <a:gd name="connsiteX14" fmla="*/ 3247142 w 3247142"/>
                <a:gd name="connsiteY14" fmla="*/ 820356 h 1150740"/>
                <a:gd name="connsiteX15" fmla="*/ 3057270 w 3247142"/>
                <a:gd name="connsiteY15" fmla="*/ 1150737 h 1150740"/>
                <a:gd name="connsiteX16" fmla="*/ 2424585 w 3247142"/>
                <a:gd name="connsiteY16" fmla="*/ 1150737 h 1150740"/>
                <a:gd name="connsiteX17" fmla="*/ 2029003 w 3247142"/>
                <a:gd name="connsiteY17" fmla="*/ 1150737 h 1150740"/>
                <a:gd name="connsiteX18" fmla="*/ 1957783 w 3247142"/>
                <a:gd name="connsiteY18" fmla="*/ 1027687 h 1150740"/>
                <a:gd name="connsiteX19" fmla="*/ 1957031 w 3247142"/>
                <a:gd name="connsiteY19" fmla="*/ 1027687 h 1150740"/>
                <a:gd name="connsiteX20" fmla="*/ 2028074 w 3247142"/>
                <a:gd name="connsiteY20" fmla="*/ 1150737 h 1150740"/>
                <a:gd name="connsiteX21" fmla="*/ 1334115 w 3247142"/>
                <a:gd name="connsiteY21" fmla="*/ 1150738 h 1150740"/>
                <a:gd name="connsiteX22" fmla="*/ 1243 w 3247142"/>
                <a:gd name="connsiteY22" fmla="*/ 1150738 h 1150740"/>
                <a:gd name="connsiteX23" fmla="*/ 1244 w 3247142"/>
                <a:gd name="connsiteY23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913774 w 3247142"/>
                <a:gd name="connsiteY11" fmla="*/ 952764 h 1150740"/>
                <a:gd name="connsiteX12" fmla="*/ 1839400 w 3247142"/>
                <a:gd name="connsiteY12" fmla="*/ 823151 h 1150740"/>
                <a:gd name="connsiteX13" fmla="*/ 2234131 w 3247142"/>
                <a:gd name="connsiteY13" fmla="*/ 822367 h 1150740"/>
                <a:gd name="connsiteX14" fmla="*/ 3247142 w 3247142"/>
                <a:gd name="connsiteY14" fmla="*/ 820356 h 1150740"/>
                <a:gd name="connsiteX15" fmla="*/ 3057270 w 3247142"/>
                <a:gd name="connsiteY15" fmla="*/ 1150737 h 1150740"/>
                <a:gd name="connsiteX16" fmla="*/ 2424585 w 3247142"/>
                <a:gd name="connsiteY16" fmla="*/ 1150737 h 1150740"/>
                <a:gd name="connsiteX17" fmla="*/ 2029003 w 3247142"/>
                <a:gd name="connsiteY17" fmla="*/ 1150737 h 1150740"/>
                <a:gd name="connsiteX18" fmla="*/ 1957783 w 3247142"/>
                <a:gd name="connsiteY18" fmla="*/ 1027687 h 1150740"/>
                <a:gd name="connsiteX19" fmla="*/ 2028074 w 3247142"/>
                <a:gd name="connsiteY19" fmla="*/ 1150737 h 1150740"/>
                <a:gd name="connsiteX20" fmla="*/ 1334115 w 3247142"/>
                <a:gd name="connsiteY20" fmla="*/ 1150738 h 1150740"/>
                <a:gd name="connsiteX21" fmla="*/ 1243 w 3247142"/>
                <a:gd name="connsiteY21" fmla="*/ 1150738 h 1150740"/>
                <a:gd name="connsiteX22" fmla="*/ 1244 w 3247142"/>
                <a:gd name="connsiteY22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913774 w 3247142"/>
                <a:gd name="connsiteY11" fmla="*/ 952764 h 1150740"/>
                <a:gd name="connsiteX12" fmla="*/ 1839400 w 3247142"/>
                <a:gd name="connsiteY12" fmla="*/ 823151 h 1150740"/>
                <a:gd name="connsiteX13" fmla="*/ 2234131 w 3247142"/>
                <a:gd name="connsiteY13" fmla="*/ 822367 h 1150740"/>
                <a:gd name="connsiteX14" fmla="*/ 3247142 w 3247142"/>
                <a:gd name="connsiteY14" fmla="*/ 820356 h 1150740"/>
                <a:gd name="connsiteX15" fmla="*/ 3057270 w 3247142"/>
                <a:gd name="connsiteY15" fmla="*/ 1150737 h 1150740"/>
                <a:gd name="connsiteX16" fmla="*/ 2424585 w 3247142"/>
                <a:gd name="connsiteY16" fmla="*/ 1150737 h 1150740"/>
                <a:gd name="connsiteX17" fmla="*/ 2029003 w 3247142"/>
                <a:gd name="connsiteY17" fmla="*/ 1150737 h 1150740"/>
                <a:gd name="connsiteX18" fmla="*/ 2028074 w 3247142"/>
                <a:gd name="connsiteY18" fmla="*/ 1150737 h 1150740"/>
                <a:gd name="connsiteX19" fmla="*/ 1334115 w 3247142"/>
                <a:gd name="connsiteY19" fmla="*/ 1150738 h 1150740"/>
                <a:gd name="connsiteX20" fmla="*/ 1243 w 3247142"/>
                <a:gd name="connsiteY20" fmla="*/ 1150738 h 1150740"/>
                <a:gd name="connsiteX21" fmla="*/ 1244 w 3247142"/>
                <a:gd name="connsiteY21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913774 w 3247142"/>
                <a:gd name="connsiteY11" fmla="*/ 952764 h 1150740"/>
                <a:gd name="connsiteX12" fmla="*/ 1839400 w 3247142"/>
                <a:gd name="connsiteY12" fmla="*/ 823151 h 1150740"/>
                <a:gd name="connsiteX13" fmla="*/ 2234131 w 3247142"/>
                <a:gd name="connsiteY13" fmla="*/ 822367 h 1150740"/>
                <a:gd name="connsiteX14" fmla="*/ 3247142 w 3247142"/>
                <a:gd name="connsiteY14" fmla="*/ 820356 h 1150740"/>
                <a:gd name="connsiteX15" fmla="*/ 3057270 w 3247142"/>
                <a:gd name="connsiteY15" fmla="*/ 1150737 h 1150740"/>
                <a:gd name="connsiteX16" fmla="*/ 2424585 w 3247142"/>
                <a:gd name="connsiteY16" fmla="*/ 1150737 h 1150740"/>
                <a:gd name="connsiteX17" fmla="*/ 2029003 w 3247142"/>
                <a:gd name="connsiteY17" fmla="*/ 1150737 h 1150740"/>
                <a:gd name="connsiteX18" fmla="*/ 1334115 w 3247142"/>
                <a:gd name="connsiteY18" fmla="*/ 1150738 h 1150740"/>
                <a:gd name="connsiteX19" fmla="*/ 1243 w 3247142"/>
                <a:gd name="connsiteY19" fmla="*/ 1150738 h 1150740"/>
                <a:gd name="connsiteX20" fmla="*/ 1244 w 3247142"/>
                <a:gd name="connsiteY20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913774 w 3247142"/>
                <a:gd name="connsiteY11" fmla="*/ 952764 h 1150740"/>
                <a:gd name="connsiteX12" fmla="*/ 1839400 w 3247142"/>
                <a:gd name="connsiteY12" fmla="*/ 823151 h 1150740"/>
                <a:gd name="connsiteX13" fmla="*/ 2234131 w 3247142"/>
                <a:gd name="connsiteY13" fmla="*/ 822367 h 1150740"/>
                <a:gd name="connsiteX14" fmla="*/ 3247142 w 3247142"/>
                <a:gd name="connsiteY14" fmla="*/ 820356 h 1150740"/>
                <a:gd name="connsiteX15" fmla="*/ 3057270 w 3247142"/>
                <a:gd name="connsiteY15" fmla="*/ 1150737 h 1150740"/>
                <a:gd name="connsiteX16" fmla="*/ 2029003 w 3247142"/>
                <a:gd name="connsiteY16" fmla="*/ 1150737 h 1150740"/>
                <a:gd name="connsiteX17" fmla="*/ 1334115 w 3247142"/>
                <a:gd name="connsiteY17" fmla="*/ 1150738 h 1150740"/>
                <a:gd name="connsiteX18" fmla="*/ 1243 w 3247142"/>
                <a:gd name="connsiteY18" fmla="*/ 1150738 h 1150740"/>
                <a:gd name="connsiteX19" fmla="*/ 1244 w 3247142"/>
                <a:gd name="connsiteY19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913774 w 3247142"/>
                <a:gd name="connsiteY11" fmla="*/ 952764 h 1150740"/>
                <a:gd name="connsiteX12" fmla="*/ 1839400 w 3247142"/>
                <a:gd name="connsiteY12" fmla="*/ 823151 h 1150740"/>
                <a:gd name="connsiteX13" fmla="*/ 2234131 w 3247142"/>
                <a:gd name="connsiteY13" fmla="*/ 822367 h 1150740"/>
                <a:gd name="connsiteX14" fmla="*/ 3247142 w 3247142"/>
                <a:gd name="connsiteY14" fmla="*/ 820356 h 1150740"/>
                <a:gd name="connsiteX15" fmla="*/ 3057270 w 3247142"/>
                <a:gd name="connsiteY15" fmla="*/ 1150737 h 1150740"/>
                <a:gd name="connsiteX16" fmla="*/ 1334115 w 3247142"/>
                <a:gd name="connsiteY16" fmla="*/ 1150738 h 1150740"/>
                <a:gd name="connsiteX17" fmla="*/ 1243 w 3247142"/>
                <a:gd name="connsiteY17" fmla="*/ 1150738 h 1150740"/>
                <a:gd name="connsiteX18" fmla="*/ 1244 w 3247142"/>
                <a:gd name="connsiteY18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913774 w 3247142"/>
                <a:gd name="connsiteY11" fmla="*/ 952764 h 1150740"/>
                <a:gd name="connsiteX12" fmla="*/ 1839400 w 3247142"/>
                <a:gd name="connsiteY12" fmla="*/ 823151 h 1150740"/>
                <a:gd name="connsiteX13" fmla="*/ 2234131 w 3247142"/>
                <a:gd name="connsiteY13" fmla="*/ 822367 h 1150740"/>
                <a:gd name="connsiteX14" fmla="*/ 3247142 w 3247142"/>
                <a:gd name="connsiteY14" fmla="*/ 820356 h 1150740"/>
                <a:gd name="connsiteX15" fmla="*/ 3057270 w 3247142"/>
                <a:gd name="connsiteY15" fmla="*/ 1150737 h 1150740"/>
                <a:gd name="connsiteX16" fmla="*/ 1243 w 3247142"/>
                <a:gd name="connsiteY16" fmla="*/ 1150738 h 1150740"/>
                <a:gd name="connsiteX17" fmla="*/ 1244 w 3247142"/>
                <a:gd name="connsiteY17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839400 w 3247142"/>
                <a:gd name="connsiteY11" fmla="*/ 823151 h 1150740"/>
                <a:gd name="connsiteX12" fmla="*/ 2234131 w 3247142"/>
                <a:gd name="connsiteY12" fmla="*/ 822367 h 1150740"/>
                <a:gd name="connsiteX13" fmla="*/ 3247142 w 3247142"/>
                <a:gd name="connsiteY13" fmla="*/ 820356 h 1150740"/>
                <a:gd name="connsiteX14" fmla="*/ 3057270 w 3247142"/>
                <a:gd name="connsiteY14" fmla="*/ 1150737 h 1150740"/>
                <a:gd name="connsiteX15" fmla="*/ 1243 w 3247142"/>
                <a:gd name="connsiteY15" fmla="*/ 1150738 h 1150740"/>
                <a:gd name="connsiteX16" fmla="*/ 1244 w 3247142"/>
                <a:gd name="connsiteY16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2234131 w 3247142"/>
                <a:gd name="connsiteY11" fmla="*/ 822367 h 1150740"/>
                <a:gd name="connsiteX12" fmla="*/ 3247142 w 3247142"/>
                <a:gd name="connsiteY12" fmla="*/ 820356 h 1150740"/>
                <a:gd name="connsiteX13" fmla="*/ 3057270 w 3247142"/>
                <a:gd name="connsiteY13" fmla="*/ 1150737 h 1150740"/>
                <a:gd name="connsiteX14" fmla="*/ 1243 w 3247142"/>
                <a:gd name="connsiteY14" fmla="*/ 1150738 h 1150740"/>
                <a:gd name="connsiteX15" fmla="*/ 1244 w 3247142"/>
                <a:gd name="connsiteY15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3247142 w 3247142"/>
                <a:gd name="connsiteY11" fmla="*/ 820356 h 1150740"/>
                <a:gd name="connsiteX12" fmla="*/ 3057270 w 3247142"/>
                <a:gd name="connsiteY12" fmla="*/ 1150737 h 1150740"/>
                <a:gd name="connsiteX13" fmla="*/ 1243 w 3247142"/>
                <a:gd name="connsiteY13" fmla="*/ 1150738 h 1150740"/>
                <a:gd name="connsiteX14" fmla="*/ 1244 w 3247142"/>
                <a:gd name="connsiteY14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3247142 w 3247142"/>
                <a:gd name="connsiteY10" fmla="*/ 820356 h 1150740"/>
                <a:gd name="connsiteX11" fmla="*/ 3057270 w 3247142"/>
                <a:gd name="connsiteY11" fmla="*/ 1150737 h 1150740"/>
                <a:gd name="connsiteX12" fmla="*/ 1243 w 3247142"/>
                <a:gd name="connsiteY12" fmla="*/ 1150738 h 1150740"/>
                <a:gd name="connsiteX13" fmla="*/ 1244 w 3247142"/>
                <a:gd name="connsiteY13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3247142 w 3247142"/>
                <a:gd name="connsiteY9" fmla="*/ 820356 h 1150740"/>
                <a:gd name="connsiteX10" fmla="*/ 3057270 w 3247142"/>
                <a:gd name="connsiteY10" fmla="*/ 1150737 h 1150740"/>
                <a:gd name="connsiteX11" fmla="*/ 1243 w 3247142"/>
                <a:gd name="connsiteY11" fmla="*/ 1150738 h 1150740"/>
                <a:gd name="connsiteX12" fmla="*/ 1244 w 3247142"/>
                <a:gd name="connsiteY12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313973 w 3247142"/>
                <a:gd name="connsiteY7" fmla="*/ 825520 h 1150740"/>
                <a:gd name="connsiteX8" fmla="*/ 3247142 w 3247142"/>
                <a:gd name="connsiteY8" fmla="*/ 820356 h 1150740"/>
                <a:gd name="connsiteX9" fmla="*/ 3057270 w 3247142"/>
                <a:gd name="connsiteY9" fmla="*/ 1150737 h 1150740"/>
                <a:gd name="connsiteX10" fmla="*/ 1243 w 3247142"/>
                <a:gd name="connsiteY10" fmla="*/ 1150738 h 1150740"/>
                <a:gd name="connsiteX11" fmla="*/ 1244 w 3247142"/>
                <a:gd name="connsiteY11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3247142 w 3247142"/>
                <a:gd name="connsiteY7" fmla="*/ 820356 h 1150740"/>
                <a:gd name="connsiteX8" fmla="*/ 3057270 w 3247142"/>
                <a:gd name="connsiteY8" fmla="*/ 1150737 h 1150740"/>
                <a:gd name="connsiteX9" fmla="*/ 1243 w 3247142"/>
                <a:gd name="connsiteY9" fmla="*/ 1150738 h 1150740"/>
                <a:gd name="connsiteX10" fmla="*/ 1244 w 3247142"/>
                <a:gd name="connsiteY10" fmla="*/ 1150740 h 1150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7142" h="1150740">
                  <a:moveTo>
                    <a:pt x="1244" y="1150740"/>
                  </a:moveTo>
                  <a:lnTo>
                    <a:pt x="0" y="1150740"/>
                  </a:lnTo>
                  <a:lnTo>
                    <a:pt x="667058" y="0"/>
                  </a:lnTo>
                  <a:lnTo>
                    <a:pt x="1032651" y="630683"/>
                  </a:lnTo>
                  <a:lnTo>
                    <a:pt x="920712" y="824975"/>
                  </a:lnTo>
                  <a:lnTo>
                    <a:pt x="923095" y="824970"/>
                  </a:lnTo>
                  <a:lnTo>
                    <a:pt x="922779" y="825521"/>
                  </a:lnTo>
                  <a:lnTo>
                    <a:pt x="3247142" y="820356"/>
                  </a:lnTo>
                  <a:lnTo>
                    <a:pt x="3057270" y="1150737"/>
                  </a:lnTo>
                  <a:lnTo>
                    <a:pt x="1243" y="1150738"/>
                  </a:lnTo>
                  <a:cubicBezTo>
                    <a:pt x="1243" y="1150739"/>
                    <a:pt x="1244" y="1150739"/>
                    <a:pt x="1244" y="1150740"/>
                  </a:cubicBez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8" name="フリーフォーム: 図形 427">
              <a:extLst>
                <a:ext uri="{FF2B5EF4-FFF2-40B4-BE49-F238E27FC236}">
                  <a16:creationId xmlns:a16="http://schemas.microsoft.com/office/drawing/2014/main" id="{7246532C-741A-71F3-D9F3-2525C50774B5}"/>
                </a:ext>
              </a:extLst>
            </p:cNvPr>
            <p:cNvSpPr/>
            <p:nvPr/>
          </p:nvSpPr>
          <p:spPr bwMode="auto">
            <a:xfrm rot="10800000">
              <a:off x="3314006" y="2290251"/>
              <a:ext cx="211252" cy="182164"/>
            </a:xfrm>
            <a:custGeom>
              <a:avLst/>
              <a:gdLst>
                <a:gd name="connsiteX0" fmla="*/ 0 w 211252"/>
                <a:gd name="connsiteY0" fmla="*/ 182164 h 182164"/>
                <a:gd name="connsiteX1" fmla="*/ 105597 w 211252"/>
                <a:gd name="connsiteY1" fmla="*/ 0 h 182164"/>
                <a:gd name="connsiteX2" fmla="*/ 211252 w 211252"/>
                <a:gd name="connsiteY2" fmla="*/ 182164 h 182164"/>
                <a:gd name="connsiteX3" fmla="*/ 0 w 211252"/>
                <a:gd name="connsiteY3" fmla="*/ 182164 h 182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252" h="182164">
                  <a:moveTo>
                    <a:pt x="0" y="182164"/>
                  </a:moveTo>
                  <a:lnTo>
                    <a:pt x="105597" y="0"/>
                  </a:lnTo>
                  <a:lnTo>
                    <a:pt x="211252" y="182164"/>
                  </a:lnTo>
                  <a:lnTo>
                    <a:pt x="0" y="182164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9" name="フリーフォーム: 図形 428">
              <a:extLst>
                <a:ext uri="{FF2B5EF4-FFF2-40B4-BE49-F238E27FC236}">
                  <a16:creationId xmlns:a16="http://schemas.microsoft.com/office/drawing/2014/main" id="{8C13B274-ED91-B931-5FE9-87283ED3C4AE}"/>
                </a:ext>
              </a:extLst>
            </p:cNvPr>
            <p:cNvSpPr/>
            <p:nvPr/>
          </p:nvSpPr>
          <p:spPr bwMode="auto">
            <a:xfrm rot="10800000">
              <a:off x="6553275" y="2616017"/>
              <a:ext cx="221925" cy="192466"/>
            </a:xfrm>
            <a:custGeom>
              <a:avLst/>
              <a:gdLst>
                <a:gd name="connsiteX0" fmla="*/ 0 w 221925"/>
                <a:gd name="connsiteY0" fmla="*/ 192466 h 192466"/>
                <a:gd name="connsiteX1" fmla="*/ 110612 w 221925"/>
                <a:gd name="connsiteY1" fmla="*/ 0 h 192466"/>
                <a:gd name="connsiteX2" fmla="*/ 221925 w 221925"/>
                <a:gd name="connsiteY2" fmla="*/ 192026 h 192466"/>
                <a:gd name="connsiteX3" fmla="*/ 0 w 221925"/>
                <a:gd name="connsiteY3" fmla="*/ 192466 h 192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925" h="192466">
                  <a:moveTo>
                    <a:pt x="0" y="192466"/>
                  </a:moveTo>
                  <a:lnTo>
                    <a:pt x="110612" y="0"/>
                  </a:lnTo>
                  <a:lnTo>
                    <a:pt x="221925" y="192026"/>
                  </a:lnTo>
                  <a:lnTo>
                    <a:pt x="0" y="192466"/>
                  </a:lnTo>
                  <a:close/>
                </a:path>
              </a:pathLst>
            </a:custGeom>
            <a:solidFill>
              <a:srgbClr val="CC00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D7234607-FBE2-D70E-2022-B73DDD04FE3E}"/>
                </a:ext>
              </a:extLst>
            </p:cNvPr>
            <p:cNvSpPr/>
            <p:nvPr/>
          </p:nvSpPr>
          <p:spPr bwMode="auto">
            <a:xfrm rot="10800000">
              <a:off x="5859353" y="2616457"/>
              <a:ext cx="1838942" cy="2579675"/>
            </a:xfrm>
            <a:custGeom>
              <a:avLst/>
              <a:gdLst>
                <a:gd name="connsiteX0" fmla="*/ 1145020 w 1838942"/>
                <a:gd name="connsiteY0" fmla="*/ 2579675 h 2579675"/>
                <a:gd name="connsiteX1" fmla="*/ 1033707 w 1838942"/>
                <a:gd name="connsiteY1" fmla="*/ 2387649 h 2579675"/>
                <a:gd name="connsiteX2" fmla="*/ 1242421 w 1838942"/>
                <a:gd name="connsiteY2" fmla="*/ 2024482 h 2579675"/>
                <a:gd name="connsiteX3" fmla="*/ 1241628 w 1838942"/>
                <a:gd name="connsiteY3" fmla="*/ 2023109 h 2579675"/>
                <a:gd name="connsiteX4" fmla="*/ 1032651 w 1838942"/>
                <a:gd name="connsiteY4" fmla="*/ 2385828 h 2579675"/>
                <a:gd name="connsiteX5" fmla="*/ 667058 w 1838942"/>
                <a:gd name="connsiteY5" fmla="*/ 1755145 h 2579675"/>
                <a:gd name="connsiteX6" fmla="*/ 0 w 1838942"/>
                <a:gd name="connsiteY6" fmla="*/ 604405 h 2579675"/>
                <a:gd name="connsiteX7" fmla="*/ 350361 w 1838942"/>
                <a:gd name="connsiteY7" fmla="*/ 0 h 2579675"/>
                <a:gd name="connsiteX8" fmla="*/ 353557 w 1838942"/>
                <a:gd name="connsiteY8" fmla="*/ 5535 h 2579675"/>
                <a:gd name="connsiteX9" fmla="*/ 350352 w 1838942"/>
                <a:gd name="connsiteY9" fmla="*/ 5535 h 2579675"/>
                <a:gd name="connsiteX10" fmla="*/ 362990 w 1838942"/>
                <a:gd name="connsiteY10" fmla="*/ 27426 h 2579675"/>
                <a:gd name="connsiteX11" fmla="*/ 1015283 w 1838942"/>
                <a:gd name="connsiteY11" fmla="*/ 1154425 h 2579675"/>
                <a:gd name="connsiteX12" fmla="*/ 1379530 w 1838942"/>
                <a:gd name="connsiteY12" fmla="*/ 1783755 h 2579675"/>
                <a:gd name="connsiteX13" fmla="*/ 1309488 w 1838942"/>
                <a:gd name="connsiteY13" fmla="*/ 1905325 h 2579675"/>
                <a:gd name="connsiteX14" fmla="*/ 1310197 w 1838942"/>
                <a:gd name="connsiteY14" fmla="*/ 1906552 h 2579675"/>
                <a:gd name="connsiteX15" fmla="*/ 1380152 w 1838942"/>
                <a:gd name="connsiteY15" fmla="*/ 1784829 h 2579675"/>
                <a:gd name="connsiteX16" fmla="*/ 1576440 w 1838942"/>
                <a:gd name="connsiteY16" fmla="*/ 2123967 h 2579675"/>
                <a:gd name="connsiteX17" fmla="*/ 1654693 w 1838942"/>
                <a:gd name="connsiteY17" fmla="*/ 2259168 h 2579675"/>
                <a:gd name="connsiteX18" fmla="*/ 1838942 w 1838942"/>
                <a:gd name="connsiteY18" fmla="*/ 2578297 h 2579675"/>
                <a:gd name="connsiteX19" fmla="*/ 1314736 w 1838942"/>
                <a:gd name="connsiteY19" fmla="*/ 2579338 h 2579675"/>
                <a:gd name="connsiteX0" fmla="*/ 1145020 w 1838942"/>
                <a:gd name="connsiteY0" fmla="*/ 2579675 h 2579675"/>
                <a:gd name="connsiteX1" fmla="*/ 1033707 w 1838942"/>
                <a:gd name="connsiteY1" fmla="*/ 2387649 h 2579675"/>
                <a:gd name="connsiteX2" fmla="*/ 1242421 w 1838942"/>
                <a:gd name="connsiteY2" fmla="*/ 2024482 h 2579675"/>
                <a:gd name="connsiteX3" fmla="*/ 1032651 w 1838942"/>
                <a:gd name="connsiteY3" fmla="*/ 2385828 h 2579675"/>
                <a:gd name="connsiteX4" fmla="*/ 667058 w 1838942"/>
                <a:gd name="connsiteY4" fmla="*/ 1755145 h 2579675"/>
                <a:gd name="connsiteX5" fmla="*/ 0 w 1838942"/>
                <a:gd name="connsiteY5" fmla="*/ 604405 h 2579675"/>
                <a:gd name="connsiteX6" fmla="*/ 350361 w 1838942"/>
                <a:gd name="connsiteY6" fmla="*/ 0 h 2579675"/>
                <a:gd name="connsiteX7" fmla="*/ 353557 w 1838942"/>
                <a:gd name="connsiteY7" fmla="*/ 5535 h 2579675"/>
                <a:gd name="connsiteX8" fmla="*/ 350352 w 1838942"/>
                <a:gd name="connsiteY8" fmla="*/ 5535 h 2579675"/>
                <a:gd name="connsiteX9" fmla="*/ 362990 w 1838942"/>
                <a:gd name="connsiteY9" fmla="*/ 27426 h 2579675"/>
                <a:gd name="connsiteX10" fmla="*/ 1015283 w 1838942"/>
                <a:gd name="connsiteY10" fmla="*/ 1154425 h 2579675"/>
                <a:gd name="connsiteX11" fmla="*/ 1379530 w 1838942"/>
                <a:gd name="connsiteY11" fmla="*/ 1783755 h 2579675"/>
                <a:gd name="connsiteX12" fmla="*/ 1309488 w 1838942"/>
                <a:gd name="connsiteY12" fmla="*/ 1905325 h 2579675"/>
                <a:gd name="connsiteX13" fmla="*/ 1310197 w 1838942"/>
                <a:gd name="connsiteY13" fmla="*/ 1906552 h 2579675"/>
                <a:gd name="connsiteX14" fmla="*/ 1380152 w 1838942"/>
                <a:gd name="connsiteY14" fmla="*/ 1784829 h 2579675"/>
                <a:gd name="connsiteX15" fmla="*/ 1576440 w 1838942"/>
                <a:gd name="connsiteY15" fmla="*/ 2123967 h 2579675"/>
                <a:gd name="connsiteX16" fmla="*/ 1654693 w 1838942"/>
                <a:gd name="connsiteY16" fmla="*/ 2259168 h 2579675"/>
                <a:gd name="connsiteX17" fmla="*/ 1838942 w 1838942"/>
                <a:gd name="connsiteY17" fmla="*/ 2578297 h 2579675"/>
                <a:gd name="connsiteX18" fmla="*/ 1314736 w 1838942"/>
                <a:gd name="connsiteY18" fmla="*/ 2579338 h 2579675"/>
                <a:gd name="connsiteX19" fmla="*/ 1145020 w 1838942"/>
                <a:gd name="connsiteY19" fmla="*/ 2579675 h 2579675"/>
                <a:gd name="connsiteX0" fmla="*/ 1145020 w 1838942"/>
                <a:gd name="connsiteY0" fmla="*/ 2579675 h 2579675"/>
                <a:gd name="connsiteX1" fmla="*/ 1033707 w 1838942"/>
                <a:gd name="connsiteY1" fmla="*/ 2387649 h 2579675"/>
                <a:gd name="connsiteX2" fmla="*/ 1032651 w 1838942"/>
                <a:gd name="connsiteY2" fmla="*/ 2385828 h 2579675"/>
                <a:gd name="connsiteX3" fmla="*/ 667058 w 1838942"/>
                <a:gd name="connsiteY3" fmla="*/ 1755145 h 2579675"/>
                <a:gd name="connsiteX4" fmla="*/ 0 w 1838942"/>
                <a:gd name="connsiteY4" fmla="*/ 604405 h 2579675"/>
                <a:gd name="connsiteX5" fmla="*/ 350361 w 1838942"/>
                <a:gd name="connsiteY5" fmla="*/ 0 h 2579675"/>
                <a:gd name="connsiteX6" fmla="*/ 353557 w 1838942"/>
                <a:gd name="connsiteY6" fmla="*/ 5535 h 2579675"/>
                <a:gd name="connsiteX7" fmla="*/ 350352 w 1838942"/>
                <a:gd name="connsiteY7" fmla="*/ 5535 h 2579675"/>
                <a:gd name="connsiteX8" fmla="*/ 362990 w 1838942"/>
                <a:gd name="connsiteY8" fmla="*/ 27426 h 2579675"/>
                <a:gd name="connsiteX9" fmla="*/ 1015283 w 1838942"/>
                <a:gd name="connsiteY9" fmla="*/ 1154425 h 2579675"/>
                <a:gd name="connsiteX10" fmla="*/ 1379530 w 1838942"/>
                <a:gd name="connsiteY10" fmla="*/ 1783755 h 2579675"/>
                <a:gd name="connsiteX11" fmla="*/ 1309488 w 1838942"/>
                <a:gd name="connsiteY11" fmla="*/ 1905325 h 2579675"/>
                <a:gd name="connsiteX12" fmla="*/ 1310197 w 1838942"/>
                <a:gd name="connsiteY12" fmla="*/ 1906552 h 2579675"/>
                <a:gd name="connsiteX13" fmla="*/ 1380152 w 1838942"/>
                <a:gd name="connsiteY13" fmla="*/ 1784829 h 2579675"/>
                <a:gd name="connsiteX14" fmla="*/ 1576440 w 1838942"/>
                <a:gd name="connsiteY14" fmla="*/ 2123967 h 2579675"/>
                <a:gd name="connsiteX15" fmla="*/ 1654693 w 1838942"/>
                <a:gd name="connsiteY15" fmla="*/ 2259168 h 2579675"/>
                <a:gd name="connsiteX16" fmla="*/ 1838942 w 1838942"/>
                <a:gd name="connsiteY16" fmla="*/ 2578297 h 2579675"/>
                <a:gd name="connsiteX17" fmla="*/ 1314736 w 1838942"/>
                <a:gd name="connsiteY17" fmla="*/ 2579338 h 2579675"/>
                <a:gd name="connsiteX18" fmla="*/ 1145020 w 1838942"/>
                <a:gd name="connsiteY18" fmla="*/ 2579675 h 2579675"/>
                <a:gd name="connsiteX0" fmla="*/ 1145020 w 1838942"/>
                <a:gd name="connsiteY0" fmla="*/ 2579675 h 2579675"/>
                <a:gd name="connsiteX1" fmla="*/ 1033707 w 1838942"/>
                <a:gd name="connsiteY1" fmla="*/ 2387649 h 2579675"/>
                <a:gd name="connsiteX2" fmla="*/ 667058 w 1838942"/>
                <a:gd name="connsiteY2" fmla="*/ 1755145 h 2579675"/>
                <a:gd name="connsiteX3" fmla="*/ 0 w 1838942"/>
                <a:gd name="connsiteY3" fmla="*/ 604405 h 2579675"/>
                <a:gd name="connsiteX4" fmla="*/ 350361 w 1838942"/>
                <a:gd name="connsiteY4" fmla="*/ 0 h 2579675"/>
                <a:gd name="connsiteX5" fmla="*/ 353557 w 1838942"/>
                <a:gd name="connsiteY5" fmla="*/ 5535 h 2579675"/>
                <a:gd name="connsiteX6" fmla="*/ 350352 w 1838942"/>
                <a:gd name="connsiteY6" fmla="*/ 5535 h 2579675"/>
                <a:gd name="connsiteX7" fmla="*/ 362990 w 1838942"/>
                <a:gd name="connsiteY7" fmla="*/ 27426 h 2579675"/>
                <a:gd name="connsiteX8" fmla="*/ 1015283 w 1838942"/>
                <a:gd name="connsiteY8" fmla="*/ 1154425 h 2579675"/>
                <a:gd name="connsiteX9" fmla="*/ 1379530 w 1838942"/>
                <a:gd name="connsiteY9" fmla="*/ 1783755 h 2579675"/>
                <a:gd name="connsiteX10" fmla="*/ 1309488 w 1838942"/>
                <a:gd name="connsiteY10" fmla="*/ 1905325 h 2579675"/>
                <a:gd name="connsiteX11" fmla="*/ 1310197 w 1838942"/>
                <a:gd name="connsiteY11" fmla="*/ 1906552 h 2579675"/>
                <a:gd name="connsiteX12" fmla="*/ 1380152 w 1838942"/>
                <a:gd name="connsiteY12" fmla="*/ 1784829 h 2579675"/>
                <a:gd name="connsiteX13" fmla="*/ 1576440 w 1838942"/>
                <a:gd name="connsiteY13" fmla="*/ 2123967 h 2579675"/>
                <a:gd name="connsiteX14" fmla="*/ 1654693 w 1838942"/>
                <a:gd name="connsiteY14" fmla="*/ 2259168 h 2579675"/>
                <a:gd name="connsiteX15" fmla="*/ 1838942 w 1838942"/>
                <a:gd name="connsiteY15" fmla="*/ 2578297 h 2579675"/>
                <a:gd name="connsiteX16" fmla="*/ 1314736 w 1838942"/>
                <a:gd name="connsiteY16" fmla="*/ 2579338 h 2579675"/>
                <a:gd name="connsiteX17" fmla="*/ 1145020 w 1838942"/>
                <a:gd name="connsiteY17" fmla="*/ 2579675 h 2579675"/>
                <a:gd name="connsiteX0" fmla="*/ 1145020 w 1838942"/>
                <a:gd name="connsiteY0" fmla="*/ 2579675 h 2579675"/>
                <a:gd name="connsiteX1" fmla="*/ 1033707 w 1838942"/>
                <a:gd name="connsiteY1" fmla="*/ 2387649 h 2579675"/>
                <a:gd name="connsiteX2" fmla="*/ 667058 w 1838942"/>
                <a:gd name="connsiteY2" fmla="*/ 1755145 h 2579675"/>
                <a:gd name="connsiteX3" fmla="*/ 0 w 1838942"/>
                <a:gd name="connsiteY3" fmla="*/ 604405 h 2579675"/>
                <a:gd name="connsiteX4" fmla="*/ 350361 w 1838942"/>
                <a:gd name="connsiteY4" fmla="*/ 0 h 2579675"/>
                <a:gd name="connsiteX5" fmla="*/ 353557 w 1838942"/>
                <a:gd name="connsiteY5" fmla="*/ 5535 h 2579675"/>
                <a:gd name="connsiteX6" fmla="*/ 350352 w 1838942"/>
                <a:gd name="connsiteY6" fmla="*/ 5535 h 2579675"/>
                <a:gd name="connsiteX7" fmla="*/ 362990 w 1838942"/>
                <a:gd name="connsiteY7" fmla="*/ 27426 h 2579675"/>
                <a:gd name="connsiteX8" fmla="*/ 1015283 w 1838942"/>
                <a:gd name="connsiteY8" fmla="*/ 1154425 h 2579675"/>
                <a:gd name="connsiteX9" fmla="*/ 1379530 w 1838942"/>
                <a:gd name="connsiteY9" fmla="*/ 1783755 h 2579675"/>
                <a:gd name="connsiteX10" fmla="*/ 1309488 w 1838942"/>
                <a:gd name="connsiteY10" fmla="*/ 1905325 h 2579675"/>
                <a:gd name="connsiteX11" fmla="*/ 1310197 w 1838942"/>
                <a:gd name="connsiteY11" fmla="*/ 1906552 h 2579675"/>
                <a:gd name="connsiteX12" fmla="*/ 1380152 w 1838942"/>
                <a:gd name="connsiteY12" fmla="*/ 1784829 h 2579675"/>
                <a:gd name="connsiteX13" fmla="*/ 1576440 w 1838942"/>
                <a:gd name="connsiteY13" fmla="*/ 2123967 h 2579675"/>
                <a:gd name="connsiteX14" fmla="*/ 1654693 w 1838942"/>
                <a:gd name="connsiteY14" fmla="*/ 2259168 h 2579675"/>
                <a:gd name="connsiteX15" fmla="*/ 1838942 w 1838942"/>
                <a:gd name="connsiteY15" fmla="*/ 2578297 h 2579675"/>
                <a:gd name="connsiteX16" fmla="*/ 1145020 w 1838942"/>
                <a:gd name="connsiteY16" fmla="*/ 2579675 h 2579675"/>
                <a:gd name="connsiteX0" fmla="*/ 1145020 w 1838942"/>
                <a:gd name="connsiteY0" fmla="*/ 2579675 h 2579675"/>
                <a:gd name="connsiteX1" fmla="*/ 667058 w 1838942"/>
                <a:gd name="connsiteY1" fmla="*/ 1755145 h 2579675"/>
                <a:gd name="connsiteX2" fmla="*/ 0 w 1838942"/>
                <a:gd name="connsiteY2" fmla="*/ 604405 h 2579675"/>
                <a:gd name="connsiteX3" fmla="*/ 350361 w 1838942"/>
                <a:gd name="connsiteY3" fmla="*/ 0 h 2579675"/>
                <a:gd name="connsiteX4" fmla="*/ 353557 w 1838942"/>
                <a:gd name="connsiteY4" fmla="*/ 5535 h 2579675"/>
                <a:gd name="connsiteX5" fmla="*/ 350352 w 1838942"/>
                <a:gd name="connsiteY5" fmla="*/ 5535 h 2579675"/>
                <a:gd name="connsiteX6" fmla="*/ 362990 w 1838942"/>
                <a:gd name="connsiteY6" fmla="*/ 27426 h 2579675"/>
                <a:gd name="connsiteX7" fmla="*/ 1015283 w 1838942"/>
                <a:gd name="connsiteY7" fmla="*/ 1154425 h 2579675"/>
                <a:gd name="connsiteX8" fmla="*/ 1379530 w 1838942"/>
                <a:gd name="connsiteY8" fmla="*/ 1783755 h 2579675"/>
                <a:gd name="connsiteX9" fmla="*/ 1309488 w 1838942"/>
                <a:gd name="connsiteY9" fmla="*/ 1905325 h 2579675"/>
                <a:gd name="connsiteX10" fmla="*/ 1310197 w 1838942"/>
                <a:gd name="connsiteY10" fmla="*/ 1906552 h 2579675"/>
                <a:gd name="connsiteX11" fmla="*/ 1380152 w 1838942"/>
                <a:gd name="connsiteY11" fmla="*/ 1784829 h 2579675"/>
                <a:gd name="connsiteX12" fmla="*/ 1576440 w 1838942"/>
                <a:gd name="connsiteY12" fmla="*/ 2123967 h 2579675"/>
                <a:gd name="connsiteX13" fmla="*/ 1654693 w 1838942"/>
                <a:gd name="connsiteY13" fmla="*/ 2259168 h 2579675"/>
                <a:gd name="connsiteX14" fmla="*/ 1838942 w 1838942"/>
                <a:gd name="connsiteY14" fmla="*/ 2578297 h 2579675"/>
                <a:gd name="connsiteX15" fmla="*/ 1145020 w 1838942"/>
                <a:gd name="connsiteY15" fmla="*/ 2579675 h 2579675"/>
                <a:gd name="connsiteX0" fmla="*/ 1145020 w 1838942"/>
                <a:gd name="connsiteY0" fmla="*/ 2579675 h 2579675"/>
                <a:gd name="connsiteX1" fmla="*/ 667058 w 1838942"/>
                <a:gd name="connsiteY1" fmla="*/ 1755145 h 2579675"/>
                <a:gd name="connsiteX2" fmla="*/ 0 w 1838942"/>
                <a:gd name="connsiteY2" fmla="*/ 604405 h 2579675"/>
                <a:gd name="connsiteX3" fmla="*/ 350361 w 1838942"/>
                <a:gd name="connsiteY3" fmla="*/ 0 h 2579675"/>
                <a:gd name="connsiteX4" fmla="*/ 353557 w 1838942"/>
                <a:gd name="connsiteY4" fmla="*/ 5535 h 2579675"/>
                <a:gd name="connsiteX5" fmla="*/ 350352 w 1838942"/>
                <a:gd name="connsiteY5" fmla="*/ 5535 h 2579675"/>
                <a:gd name="connsiteX6" fmla="*/ 362990 w 1838942"/>
                <a:gd name="connsiteY6" fmla="*/ 27426 h 2579675"/>
                <a:gd name="connsiteX7" fmla="*/ 1015283 w 1838942"/>
                <a:gd name="connsiteY7" fmla="*/ 1154425 h 2579675"/>
                <a:gd name="connsiteX8" fmla="*/ 1379530 w 1838942"/>
                <a:gd name="connsiteY8" fmla="*/ 1783755 h 2579675"/>
                <a:gd name="connsiteX9" fmla="*/ 1309488 w 1838942"/>
                <a:gd name="connsiteY9" fmla="*/ 1905325 h 2579675"/>
                <a:gd name="connsiteX10" fmla="*/ 1380152 w 1838942"/>
                <a:gd name="connsiteY10" fmla="*/ 1784829 h 2579675"/>
                <a:gd name="connsiteX11" fmla="*/ 1576440 w 1838942"/>
                <a:gd name="connsiteY11" fmla="*/ 2123967 h 2579675"/>
                <a:gd name="connsiteX12" fmla="*/ 1654693 w 1838942"/>
                <a:gd name="connsiteY12" fmla="*/ 2259168 h 2579675"/>
                <a:gd name="connsiteX13" fmla="*/ 1838942 w 1838942"/>
                <a:gd name="connsiteY13" fmla="*/ 2578297 h 2579675"/>
                <a:gd name="connsiteX14" fmla="*/ 1145020 w 1838942"/>
                <a:gd name="connsiteY14" fmla="*/ 2579675 h 2579675"/>
                <a:gd name="connsiteX0" fmla="*/ 1145020 w 1838942"/>
                <a:gd name="connsiteY0" fmla="*/ 2579675 h 2579675"/>
                <a:gd name="connsiteX1" fmla="*/ 667058 w 1838942"/>
                <a:gd name="connsiteY1" fmla="*/ 1755145 h 2579675"/>
                <a:gd name="connsiteX2" fmla="*/ 0 w 1838942"/>
                <a:gd name="connsiteY2" fmla="*/ 604405 h 2579675"/>
                <a:gd name="connsiteX3" fmla="*/ 350361 w 1838942"/>
                <a:gd name="connsiteY3" fmla="*/ 0 h 2579675"/>
                <a:gd name="connsiteX4" fmla="*/ 353557 w 1838942"/>
                <a:gd name="connsiteY4" fmla="*/ 5535 h 2579675"/>
                <a:gd name="connsiteX5" fmla="*/ 350352 w 1838942"/>
                <a:gd name="connsiteY5" fmla="*/ 5535 h 2579675"/>
                <a:gd name="connsiteX6" fmla="*/ 362990 w 1838942"/>
                <a:gd name="connsiteY6" fmla="*/ 27426 h 2579675"/>
                <a:gd name="connsiteX7" fmla="*/ 1015283 w 1838942"/>
                <a:gd name="connsiteY7" fmla="*/ 1154425 h 2579675"/>
                <a:gd name="connsiteX8" fmla="*/ 1379530 w 1838942"/>
                <a:gd name="connsiteY8" fmla="*/ 1783755 h 2579675"/>
                <a:gd name="connsiteX9" fmla="*/ 1380152 w 1838942"/>
                <a:gd name="connsiteY9" fmla="*/ 1784829 h 2579675"/>
                <a:gd name="connsiteX10" fmla="*/ 1576440 w 1838942"/>
                <a:gd name="connsiteY10" fmla="*/ 2123967 h 2579675"/>
                <a:gd name="connsiteX11" fmla="*/ 1654693 w 1838942"/>
                <a:gd name="connsiteY11" fmla="*/ 2259168 h 2579675"/>
                <a:gd name="connsiteX12" fmla="*/ 1838942 w 1838942"/>
                <a:gd name="connsiteY12" fmla="*/ 2578297 h 2579675"/>
                <a:gd name="connsiteX13" fmla="*/ 1145020 w 1838942"/>
                <a:gd name="connsiteY13" fmla="*/ 2579675 h 2579675"/>
                <a:gd name="connsiteX0" fmla="*/ 1145020 w 1838942"/>
                <a:gd name="connsiteY0" fmla="*/ 2579675 h 2579675"/>
                <a:gd name="connsiteX1" fmla="*/ 667058 w 1838942"/>
                <a:gd name="connsiteY1" fmla="*/ 1755145 h 2579675"/>
                <a:gd name="connsiteX2" fmla="*/ 0 w 1838942"/>
                <a:gd name="connsiteY2" fmla="*/ 604405 h 2579675"/>
                <a:gd name="connsiteX3" fmla="*/ 350361 w 1838942"/>
                <a:gd name="connsiteY3" fmla="*/ 0 h 2579675"/>
                <a:gd name="connsiteX4" fmla="*/ 353557 w 1838942"/>
                <a:gd name="connsiteY4" fmla="*/ 5535 h 2579675"/>
                <a:gd name="connsiteX5" fmla="*/ 350352 w 1838942"/>
                <a:gd name="connsiteY5" fmla="*/ 5535 h 2579675"/>
                <a:gd name="connsiteX6" fmla="*/ 362990 w 1838942"/>
                <a:gd name="connsiteY6" fmla="*/ 27426 h 2579675"/>
                <a:gd name="connsiteX7" fmla="*/ 1015283 w 1838942"/>
                <a:gd name="connsiteY7" fmla="*/ 1154425 h 2579675"/>
                <a:gd name="connsiteX8" fmla="*/ 1379530 w 1838942"/>
                <a:gd name="connsiteY8" fmla="*/ 1783755 h 2579675"/>
                <a:gd name="connsiteX9" fmla="*/ 1576440 w 1838942"/>
                <a:gd name="connsiteY9" fmla="*/ 2123967 h 2579675"/>
                <a:gd name="connsiteX10" fmla="*/ 1654693 w 1838942"/>
                <a:gd name="connsiteY10" fmla="*/ 2259168 h 2579675"/>
                <a:gd name="connsiteX11" fmla="*/ 1838942 w 1838942"/>
                <a:gd name="connsiteY11" fmla="*/ 2578297 h 2579675"/>
                <a:gd name="connsiteX12" fmla="*/ 1145020 w 1838942"/>
                <a:gd name="connsiteY12" fmla="*/ 2579675 h 2579675"/>
                <a:gd name="connsiteX0" fmla="*/ 1145020 w 1838942"/>
                <a:gd name="connsiteY0" fmla="*/ 2579675 h 2579675"/>
                <a:gd name="connsiteX1" fmla="*/ 667058 w 1838942"/>
                <a:gd name="connsiteY1" fmla="*/ 1755145 h 2579675"/>
                <a:gd name="connsiteX2" fmla="*/ 0 w 1838942"/>
                <a:gd name="connsiteY2" fmla="*/ 604405 h 2579675"/>
                <a:gd name="connsiteX3" fmla="*/ 350361 w 1838942"/>
                <a:gd name="connsiteY3" fmla="*/ 0 h 2579675"/>
                <a:gd name="connsiteX4" fmla="*/ 353557 w 1838942"/>
                <a:gd name="connsiteY4" fmla="*/ 5535 h 2579675"/>
                <a:gd name="connsiteX5" fmla="*/ 350352 w 1838942"/>
                <a:gd name="connsiteY5" fmla="*/ 5535 h 2579675"/>
                <a:gd name="connsiteX6" fmla="*/ 362990 w 1838942"/>
                <a:gd name="connsiteY6" fmla="*/ 27426 h 2579675"/>
                <a:gd name="connsiteX7" fmla="*/ 1015283 w 1838942"/>
                <a:gd name="connsiteY7" fmla="*/ 1154425 h 2579675"/>
                <a:gd name="connsiteX8" fmla="*/ 1576440 w 1838942"/>
                <a:gd name="connsiteY8" fmla="*/ 2123967 h 2579675"/>
                <a:gd name="connsiteX9" fmla="*/ 1654693 w 1838942"/>
                <a:gd name="connsiteY9" fmla="*/ 2259168 h 2579675"/>
                <a:gd name="connsiteX10" fmla="*/ 1838942 w 1838942"/>
                <a:gd name="connsiteY10" fmla="*/ 2578297 h 2579675"/>
                <a:gd name="connsiteX11" fmla="*/ 1145020 w 1838942"/>
                <a:gd name="connsiteY11" fmla="*/ 2579675 h 2579675"/>
                <a:gd name="connsiteX0" fmla="*/ 1145020 w 1838942"/>
                <a:gd name="connsiteY0" fmla="*/ 2579675 h 2579675"/>
                <a:gd name="connsiteX1" fmla="*/ 667058 w 1838942"/>
                <a:gd name="connsiteY1" fmla="*/ 1755145 h 2579675"/>
                <a:gd name="connsiteX2" fmla="*/ 0 w 1838942"/>
                <a:gd name="connsiteY2" fmla="*/ 604405 h 2579675"/>
                <a:gd name="connsiteX3" fmla="*/ 350361 w 1838942"/>
                <a:gd name="connsiteY3" fmla="*/ 0 h 2579675"/>
                <a:gd name="connsiteX4" fmla="*/ 353557 w 1838942"/>
                <a:gd name="connsiteY4" fmla="*/ 5535 h 2579675"/>
                <a:gd name="connsiteX5" fmla="*/ 350352 w 1838942"/>
                <a:gd name="connsiteY5" fmla="*/ 5535 h 2579675"/>
                <a:gd name="connsiteX6" fmla="*/ 362990 w 1838942"/>
                <a:gd name="connsiteY6" fmla="*/ 27426 h 2579675"/>
                <a:gd name="connsiteX7" fmla="*/ 1015283 w 1838942"/>
                <a:gd name="connsiteY7" fmla="*/ 1154425 h 2579675"/>
                <a:gd name="connsiteX8" fmla="*/ 1654693 w 1838942"/>
                <a:gd name="connsiteY8" fmla="*/ 2259168 h 2579675"/>
                <a:gd name="connsiteX9" fmla="*/ 1838942 w 1838942"/>
                <a:gd name="connsiteY9" fmla="*/ 2578297 h 2579675"/>
                <a:gd name="connsiteX10" fmla="*/ 1145020 w 1838942"/>
                <a:gd name="connsiteY10" fmla="*/ 2579675 h 2579675"/>
                <a:gd name="connsiteX0" fmla="*/ 1145020 w 1838942"/>
                <a:gd name="connsiteY0" fmla="*/ 2579675 h 2579675"/>
                <a:gd name="connsiteX1" fmla="*/ 667058 w 1838942"/>
                <a:gd name="connsiteY1" fmla="*/ 1755145 h 2579675"/>
                <a:gd name="connsiteX2" fmla="*/ 0 w 1838942"/>
                <a:gd name="connsiteY2" fmla="*/ 604405 h 2579675"/>
                <a:gd name="connsiteX3" fmla="*/ 350361 w 1838942"/>
                <a:gd name="connsiteY3" fmla="*/ 0 h 2579675"/>
                <a:gd name="connsiteX4" fmla="*/ 353557 w 1838942"/>
                <a:gd name="connsiteY4" fmla="*/ 5535 h 2579675"/>
                <a:gd name="connsiteX5" fmla="*/ 350352 w 1838942"/>
                <a:gd name="connsiteY5" fmla="*/ 5535 h 2579675"/>
                <a:gd name="connsiteX6" fmla="*/ 362990 w 1838942"/>
                <a:gd name="connsiteY6" fmla="*/ 27426 h 2579675"/>
                <a:gd name="connsiteX7" fmla="*/ 1015283 w 1838942"/>
                <a:gd name="connsiteY7" fmla="*/ 1154425 h 2579675"/>
                <a:gd name="connsiteX8" fmla="*/ 1838942 w 1838942"/>
                <a:gd name="connsiteY8" fmla="*/ 2578297 h 2579675"/>
                <a:gd name="connsiteX9" fmla="*/ 1145020 w 1838942"/>
                <a:gd name="connsiteY9" fmla="*/ 2579675 h 2579675"/>
                <a:gd name="connsiteX0" fmla="*/ 1145020 w 1838942"/>
                <a:gd name="connsiteY0" fmla="*/ 2579675 h 2579675"/>
                <a:gd name="connsiteX1" fmla="*/ 0 w 1838942"/>
                <a:gd name="connsiteY1" fmla="*/ 604405 h 2579675"/>
                <a:gd name="connsiteX2" fmla="*/ 350361 w 1838942"/>
                <a:gd name="connsiteY2" fmla="*/ 0 h 2579675"/>
                <a:gd name="connsiteX3" fmla="*/ 353557 w 1838942"/>
                <a:gd name="connsiteY3" fmla="*/ 5535 h 2579675"/>
                <a:gd name="connsiteX4" fmla="*/ 350352 w 1838942"/>
                <a:gd name="connsiteY4" fmla="*/ 5535 h 2579675"/>
                <a:gd name="connsiteX5" fmla="*/ 362990 w 1838942"/>
                <a:gd name="connsiteY5" fmla="*/ 27426 h 2579675"/>
                <a:gd name="connsiteX6" fmla="*/ 1015283 w 1838942"/>
                <a:gd name="connsiteY6" fmla="*/ 1154425 h 2579675"/>
                <a:gd name="connsiteX7" fmla="*/ 1838942 w 1838942"/>
                <a:gd name="connsiteY7" fmla="*/ 2578297 h 2579675"/>
                <a:gd name="connsiteX8" fmla="*/ 1145020 w 1838942"/>
                <a:gd name="connsiteY8" fmla="*/ 2579675 h 2579675"/>
                <a:gd name="connsiteX0" fmla="*/ 1145020 w 1838942"/>
                <a:gd name="connsiteY0" fmla="*/ 2579675 h 2579675"/>
                <a:gd name="connsiteX1" fmla="*/ 0 w 1838942"/>
                <a:gd name="connsiteY1" fmla="*/ 604405 h 2579675"/>
                <a:gd name="connsiteX2" fmla="*/ 350361 w 1838942"/>
                <a:gd name="connsiteY2" fmla="*/ 0 h 2579675"/>
                <a:gd name="connsiteX3" fmla="*/ 353557 w 1838942"/>
                <a:gd name="connsiteY3" fmla="*/ 5535 h 2579675"/>
                <a:gd name="connsiteX4" fmla="*/ 350352 w 1838942"/>
                <a:gd name="connsiteY4" fmla="*/ 5535 h 2579675"/>
                <a:gd name="connsiteX5" fmla="*/ 362990 w 1838942"/>
                <a:gd name="connsiteY5" fmla="*/ 27426 h 2579675"/>
                <a:gd name="connsiteX6" fmla="*/ 1838942 w 1838942"/>
                <a:gd name="connsiteY6" fmla="*/ 2578297 h 2579675"/>
                <a:gd name="connsiteX7" fmla="*/ 1145020 w 1838942"/>
                <a:gd name="connsiteY7" fmla="*/ 2579675 h 2579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38942" h="2579675">
                  <a:moveTo>
                    <a:pt x="1145020" y="2579675"/>
                  </a:moveTo>
                  <a:lnTo>
                    <a:pt x="0" y="604405"/>
                  </a:lnTo>
                  <a:lnTo>
                    <a:pt x="350361" y="0"/>
                  </a:lnTo>
                  <a:lnTo>
                    <a:pt x="353557" y="5535"/>
                  </a:lnTo>
                  <a:lnTo>
                    <a:pt x="350352" y="5535"/>
                  </a:lnTo>
                  <a:lnTo>
                    <a:pt x="362990" y="27426"/>
                  </a:lnTo>
                  <a:lnTo>
                    <a:pt x="1838942" y="2578297"/>
                  </a:lnTo>
                  <a:lnTo>
                    <a:pt x="1145020" y="2579675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8E39D378-4FFD-64A5-E53E-8D0BB8855C8F}"/>
                </a:ext>
              </a:extLst>
            </p:cNvPr>
            <p:cNvSpPr/>
            <p:nvPr/>
          </p:nvSpPr>
          <p:spPr bwMode="auto">
            <a:xfrm rot="10800000">
              <a:off x="3419661" y="464237"/>
              <a:ext cx="1879594" cy="2635811"/>
            </a:xfrm>
            <a:custGeom>
              <a:avLst/>
              <a:gdLst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049421 w 1879594"/>
                <a:gd name="connsiteY3" fmla="*/ 809799 h 2635811"/>
                <a:gd name="connsiteX4" fmla="*/ 1222660 w 1879594"/>
                <a:gd name="connsiteY4" fmla="*/ 809799 h 2635811"/>
                <a:gd name="connsiteX5" fmla="*/ 1222661 w 1879594"/>
                <a:gd name="connsiteY5" fmla="*/ 809797 h 2635811"/>
                <a:gd name="connsiteX6" fmla="*/ 1049422 w 1879594"/>
                <a:gd name="connsiteY6" fmla="*/ 809797 h 2635811"/>
                <a:gd name="connsiteX7" fmla="*/ 1214687 w 1879594"/>
                <a:gd name="connsiteY7" fmla="*/ 522232 h 2635811"/>
                <a:gd name="connsiteX8" fmla="*/ 1239804 w 1879594"/>
                <a:gd name="connsiteY8" fmla="*/ 478638 h 2635811"/>
                <a:gd name="connsiteX9" fmla="*/ 1515567 w 1879594"/>
                <a:gd name="connsiteY9" fmla="*/ 0 h 2635811"/>
                <a:gd name="connsiteX10" fmla="*/ 1792541 w 1879594"/>
                <a:gd name="connsiteY10" fmla="*/ 477541 h 2635811"/>
                <a:gd name="connsiteX11" fmla="*/ 1879594 w 1879594"/>
                <a:gd name="connsiteY11" fmla="*/ 627632 h 2635811"/>
                <a:gd name="connsiteX12" fmla="*/ 1773997 w 1879594"/>
                <a:gd name="connsiteY12" fmla="*/ 809796 h 2635811"/>
                <a:gd name="connsiteX13" fmla="*/ 1342568 w 1879594"/>
                <a:gd name="connsiteY13" fmla="*/ 809797 h 2635811"/>
                <a:gd name="connsiteX14" fmla="*/ 1342567 w 1879594"/>
                <a:gd name="connsiteY14" fmla="*/ 809799 h 2635811"/>
                <a:gd name="connsiteX15" fmla="*/ 1773995 w 1879594"/>
                <a:gd name="connsiteY15" fmla="*/ 809798 h 2635811"/>
                <a:gd name="connsiteX16" fmla="*/ 1410281 w 1879594"/>
                <a:gd name="connsiteY16" fmla="*/ 143724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049421 w 1879594"/>
                <a:gd name="connsiteY3" fmla="*/ 809799 h 2635811"/>
                <a:gd name="connsiteX4" fmla="*/ 1222660 w 1879594"/>
                <a:gd name="connsiteY4" fmla="*/ 809799 h 2635811"/>
                <a:gd name="connsiteX5" fmla="*/ 1222661 w 1879594"/>
                <a:gd name="connsiteY5" fmla="*/ 809797 h 2635811"/>
                <a:gd name="connsiteX6" fmla="*/ 1049422 w 1879594"/>
                <a:gd name="connsiteY6" fmla="*/ 809797 h 2635811"/>
                <a:gd name="connsiteX7" fmla="*/ 1214687 w 1879594"/>
                <a:gd name="connsiteY7" fmla="*/ 522232 h 2635811"/>
                <a:gd name="connsiteX8" fmla="*/ 1239804 w 1879594"/>
                <a:gd name="connsiteY8" fmla="*/ 478638 h 2635811"/>
                <a:gd name="connsiteX9" fmla="*/ 1515567 w 1879594"/>
                <a:gd name="connsiteY9" fmla="*/ 0 h 2635811"/>
                <a:gd name="connsiteX10" fmla="*/ 1792541 w 1879594"/>
                <a:gd name="connsiteY10" fmla="*/ 477541 h 2635811"/>
                <a:gd name="connsiteX11" fmla="*/ 1879594 w 1879594"/>
                <a:gd name="connsiteY11" fmla="*/ 627632 h 2635811"/>
                <a:gd name="connsiteX12" fmla="*/ 1773997 w 1879594"/>
                <a:gd name="connsiteY12" fmla="*/ 809796 h 2635811"/>
                <a:gd name="connsiteX13" fmla="*/ 1342568 w 1879594"/>
                <a:gd name="connsiteY13" fmla="*/ 809797 h 2635811"/>
                <a:gd name="connsiteX14" fmla="*/ 1773995 w 1879594"/>
                <a:gd name="connsiteY14" fmla="*/ 809798 h 2635811"/>
                <a:gd name="connsiteX15" fmla="*/ 1410281 w 1879594"/>
                <a:gd name="connsiteY15" fmla="*/ 1437241 h 2635811"/>
                <a:gd name="connsiteX16" fmla="*/ 715496 w 1879594"/>
                <a:gd name="connsiteY16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049421 w 1879594"/>
                <a:gd name="connsiteY3" fmla="*/ 809799 h 2635811"/>
                <a:gd name="connsiteX4" fmla="*/ 1222660 w 1879594"/>
                <a:gd name="connsiteY4" fmla="*/ 809799 h 2635811"/>
                <a:gd name="connsiteX5" fmla="*/ 1222661 w 1879594"/>
                <a:gd name="connsiteY5" fmla="*/ 809797 h 2635811"/>
                <a:gd name="connsiteX6" fmla="*/ 1049422 w 1879594"/>
                <a:gd name="connsiteY6" fmla="*/ 809797 h 2635811"/>
                <a:gd name="connsiteX7" fmla="*/ 1214687 w 1879594"/>
                <a:gd name="connsiteY7" fmla="*/ 522232 h 2635811"/>
                <a:gd name="connsiteX8" fmla="*/ 1239804 w 1879594"/>
                <a:gd name="connsiteY8" fmla="*/ 478638 h 2635811"/>
                <a:gd name="connsiteX9" fmla="*/ 1515567 w 1879594"/>
                <a:gd name="connsiteY9" fmla="*/ 0 h 2635811"/>
                <a:gd name="connsiteX10" fmla="*/ 1792541 w 1879594"/>
                <a:gd name="connsiteY10" fmla="*/ 477541 h 2635811"/>
                <a:gd name="connsiteX11" fmla="*/ 1879594 w 1879594"/>
                <a:gd name="connsiteY11" fmla="*/ 627632 h 2635811"/>
                <a:gd name="connsiteX12" fmla="*/ 1773997 w 1879594"/>
                <a:gd name="connsiteY12" fmla="*/ 809796 h 2635811"/>
                <a:gd name="connsiteX13" fmla="*/ 1773995 w 1879594"/>
                <a:gd name="connsiteY13" fmla="*/ 809798 h 2635811"/>
                <a:gd name="connsiteX14" fmla="*/ 1410281 w 1879594"/>
                <a:gd name="connsiteY14" fmla="*/ 1437241 h 2635811"/>
                <a:gd name="connsiteX15" fmla="*/ 715496 w 1879594"/>
                <a:gd name="connsiteY15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049421 w 1879594"/>
                <a:gd name="connsiteY3" fmla="*/ 809799 h 2635811"/>
                <a:gd name="connsiteX4" fmla="*/ 1222660 w 1879594"/>
                <a:gd name="connsiteY4" fmla="*/ 809799 h 2635811"/>
                <a:gd name="connsiteX5" fmla="*/ 1222661 w 1879594"/>
                <a:gd name="connsiteY5" fmla="*/ 809797 h 2635811"/>
                <a:gd name="connsiteX6" fmla="*/ 1049422 w 1879594"/>
                <a:gd name="connsiteY6" fmla="*/ 809797 h 2635811"/>
                <a:gd name="connsiteX7" fmla="*/ 1214687 w 1879594"/>
                <a:gd name="connsiteY7" fmla="*/ 522232 h 2635811"/>
                <a:gd name="connsiteX8" fmla="*/ 1239804 w 1879594"/>
                <a:gd name="connsiteY8" fmla="*/ 478638 h 2635811"/>
                <a:gd name="connsiteX9" fmla="*/ 1515567 w 1879594"/>
                <a:gd name="connsiteY9" fmla="*/ 0 h 2635811"/>
                <a:gd name="connsiteX10" fmla="*/ 1792541 w 1879594"/>
                <a:gd name="connsiteY10" fmla="*/ 477541 h 2635811"/>
                <a:gd name="connsiteX11" fmla="*/ 1879594 w 1879594"/>
                <a:gd name="connsiteY11" fmla="*/ 627632 h 2635811"/>
                <a:gd name="connsiteX12" fmla="*/ 1773997 w 1879594"/>
                <a:gd name="connsiteY12" fmla="*/ 809796 h 2635811"/>
                <a:gd name="connsiteX13" fmla="*/ 1410281 w 1879594"/>
                <a:gd name="connsiteY13" fmla="*/ 1437241 h 2635811"/>
                <a:gd name="connsiteX14" fmla="*/ 715496 w 1879594"/>
                <a:gd name="connsiteY14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049421 w 1879594"/>
                <a:gd name="connsiteY3" fmla="*/ 809799 h 2635811"/>
                <a:gd name="connsiteX4" fmla="*/ 1222660 w 1879594"/>
                <a:gd name="connsiteY4" fmla="*/ 809799 h 2635811"/>
                <a:gd name="connsiteX5" fmla="*/ 1222661 w 1879594"/>
                <a:gd name="connsiteY5" fmla="*/ 809797 h 2635811"/>
                <a:gd name="connsiteX6" fmla="*/ 1049422 w 1879594"/>
                <a:gd name="connsiteY6" fmla="*/ 809797 h 2635811"/>
                <a:gd name="connsiteX7" fmla="*/ 1214687 w 1879594"/>
                <a:gd name="connsiteY7" fmla="*/ 522232 h 2635811"/>
                <a:gd name="connsiteX8" fmla="*/ 1239804 w 1879594"/>
                <a:gd name="connsiteY8" fmla="*/ 478638 h 2635811"/>
                <a:gd name="connsiteX9" fmla="*/ 1515567 w 1879594"/>
                <a:gd name="connsiteY9" fmla="*/ 0 h 2635811"/>
                <a:gd name="connsiteX10" fmla="*/ 1792541 w 1879594"/>
                <a:gd name="connsiteY10" fmla="*/ 477541 h 2635811"/>
                <a:gd name="connsiteX11" fmla="*/ 1879594 w 1879594"/>
                <a:gd name="connsiteY11" fmla="*/ 627632 h 2635811"/>
                <a:gd name="connsiteX12" fmla="*/ 1410281 w 1879594"/>
                <a:gd name="connsiteY12" fmla="*/ 1437241 h 2635811"/>
                <a:gd name="connsiteX13" fmla="*/ 715496 w 1879594"/>
                <a:gd name="connsiteY13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049421 w 1879594"/>
                <a:gd name="connsiteY3" fmla="*/ 809799 h 2635811"/>
                <a:gd name="connsiteX4" fmla="*/ 1222660 w 1879594"/>
                <a:gd name="connsiteY4" fmla="*/ 809799 h 2635811"/>
                <a:gd name="connsiteX5" fmla="*/ 1049422 w 1879594"/>
                <a:gd name="connsiteY5" fmla="*/ 809797 h 2635811"/>
                <a:gd name="connsiteX6" fmla="*/ 1214687 w 1879594"/>
                <a:gd name="connsiteY6" fmla="*/ 522232 h 2635811"/>
                <a:gd name="connsiteX7" fmla="*/ 1239804 w 1879594"/>
                <a:gd name="connsiteY7" fmla="*/ 478638 h 2635811"/>
                <a:gd name="connsiteX8" fmla="*/ 1515567 w 1879594"/>
                <a:gd name="connsiteY8" fmla="*/ 0 h 2635811"/>
                <a:gd name="connsiteX9" fmla="*/ 1792541 w 1879594"/>
                <a:gd name="connsiteY9" fmla="*/ 477541 h 2635811"/>
                <a:gd name="connsiteX10" fmla="*/ 1879594 w 1879594"/>
                <a:gd name="connsiteY10" fmla="*/ 627632 h 2635811"/>
                <a:gd name="connsiteX11" fmla="*/ 1410281 w 1879594"/>
                <a:gd name="connsiteY11" fmla="*/ 1437241 h 2635811"/>
                <a:gd name="connsiteX12" fmla="*/ 715496 w 1879594"/>
                <a:gd name="connsiteY12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049421 w 1879594"/>
                <a:gd name="connsiteY3" fmla="*/ 809799 h 2635811"/>
                <a:gd name="connsiteX4" fmla="*/ 1222660 w 1879594"/>
                <a:gd name="connsiteY4" fmla="*/ 809799 h 2635811"/>
                <a:gd name="connsiteX5" fmla="*/ 1214687 w 1879594"/>
                <a:gd name="connsiteY5" fmla="*/ 522232 h 2635811"/>
                <a:gd name="connsiteX6" fmla="*/ 1239804 w 1879594"/>
                <a:gd name="connsiteY6" fmla="*/ 478638 h 2635811"/>
                <a:gd name="connsiteX7" fmla="*/ 1515567 w 1879594"/>
                <a:gd name="connsiteY7" fmla="*/ 0 h 2635811"/>
                <a:gd name="connsiteX8" fmla="*/ 1792541 w 1879594"/>
                <a:gd name="connsiteY8" fmla="*/ 477541 h 2635811"/>
                <a:gd name="connsiteX9" fmla="*/ 1879594 w 1879594"/>
                <a:gd name="connsiteY9" fmla="*/ 627632 h 2635811"/>
                <a:gd name="connsiteX10" fmla="*/ 1410281 w 1879594"/>
                <a:gd name="connsiteY10" fmla="*/ 1437241 h 2635811"/>
                <a:gd name="connsiteX11" fmla="*/ 715496 w 1879594"/>
                <a:gd name="connsiteY11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049421 w 1879594"/>
                <a:gd name="connsiteY3" fmla="*/ 809799 h 2635811"/>
                <a:gd name="connsiteX4" fmla="*/ 1214687 w 1879594"/>
                <a:gd name="connsiteY4" fmla="*/ 522232 h 2635811"/>
                <a:gd name="connsiteX5" fmla="*/ 1239804 w 1879594"/>
                <a:gd name="connsiteY5" fmla="*/ 478638 h 2635811"/>
                <a:gd name="connsiteX6" fmla="*/ 1515567 w 1879594"/>
                <a:gd name="connsiteY6" fmla="*/ 0 h 2635811"/>
                <a:gd name="connsiteX7" fmla="*/ 1792541 w 1879594"/>
                <a:gd name="connsiteY7" fmla="*/ 477541 h 2635811"/>
                <a:gd name="connsiteX8" fmla="*/ 1879594 w 1879594"/>
                <a:gd name="connsiteY8" fmla="*/ 627632 h 2635811"/>
                <a:gd name="connsiteX9" fmla="*/ 1410281 w 1879594"/>
                <a:gd name="connsiteY9" fmla="*/ 1437241 h 2635811"/>
                <a:gd name="connsiteX10" fmla="*/ 715496 w 1879594"/>
                <a:gd name="connsiteY10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214687 w 1879594"/>
                <a:gd name="connsiteY3" fmla="*/ 522232 h 2635811"/>
                <a:gd name="connsiteX4" fmla="*/ 1239804 w 1879594"/>
                <a:gd name="connsiteY4" fmla="*/ 478638 h 2635811"/>
                <a:gd name="connsiteX5" fmla="*/ 1515567 w 1879594"/>
                <a:gd name="connsiteY5" fmla="*/ 0 h 2635811"/>
                <a:gd name="connsiteX6" fmla="*/ 1792541 w 1879594"/>
                <a:gd name="connsiteY6" fmla="*/ 477541 h 2635811"/>
                <a:gd name="connsiteX7" fmla="*/ 1879594 w 1879594"/>
                <a:gd name="connsiteY7" fmla="*/ 627632 h 2635811"/>
                <a:gd name="connsiteX8" fmla="*/ 1410281 w 1879594"/>
                <a:gd name="connsiteY8" fmla="*/ 1437241 h 2635811"/>
                <a:gd name="connsiteX9" fmla="*/ 715496 w 1879594"/>
                <a:gd name="connsiteY9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1214687 w 1879594"/>
                <a:gd name="connsiteY2" fmla="*/ 522232 h 2635811"/>
                <a:gd name="connsiteX3" fmla="*/ 1239804 w 1879594"/>
                <a:gd name="connsiteY3" fmla="*/ 478638 h 2635811"/>
                <a:gd name="connsiteX4" fmla="*/ 1515567 w 1879594"/>
                <a:gd name="connsiteY4" fmla="*/ 0 h 2635811"/>
                <a:gd name="connsiteX5" fmla="*/ 1792541 w 1879594"/>
                <a:gd name="connsiteY5" fmla="*/ 477541 h 2635811"/>
                <a:gd name="connsiteX6" fmla="*/ 1879594 w 1879594"/>
                <a:gd name="connsiteY6" fmla="*/ 627632 h 2635811"/>
                <a:gd name="connsiteX7" fmla="*/ 1410281 w 1879594"/>
                <a:gd name="connsiteY7" fmla="*/ 1437241 h 2635811"/>
                <a:gd name="connsiteX8" fmla="*/ 715496 w 1879594"/>
                <a:gd name="connsiteY8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1214687 w 1879594"/>
                <a:gd name="connsiteY2" fmla="*/ 522232 h 2635811"/>
                <a:gd name="connsiteX3" fmla="*/ 1239804 w 1879594"/>
                <a:gd name="connsiteY3" fmla="*/ 478638 h 2635811"/>
                <a:gd name="connsiteX4" fmla="*/ 1515567 w 1879594"/>
                <a:gd name="connsiteY4" fmla="*/ 0 h 2635811"/>
                <a:gd name="connsiteX5" fmla="*/ 1792541 w 1879594"/>
                <a:gd name="connsiteY5" fmla="*/ 477541 h 2635811"/>
                <a:gd name="connsiteX6" fmla="*/ 1879594 w 1879594"/>
                <a:gd name="connsiteY6" fmla="*/ 627632 h 2635811"/>
                <a:gd name="connsiteX7" fmla="*/ 715496 w 1879594"/>
                <a:gd name="connsiteY7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1214687 w 1879594"/>
                <a:gd name="connsiteY2" fmla="*/ 522232 h 2635811"/>
                <a:gd name="connsiteX3" fmla="*/ 1515567 w 1879594"/>
                <a:gd name="connsiteY3" fmla="*/ 0 h 2635811"/>
                <a:gd name="connsiteX4" fmla="*/ 1792541 w 1879594"/>
                <a:gd name="connsiteY4" fmla="*/ 477541 h 2635811"/>
                <a:gd name="connsiteX5" fmla="*/ 1879594 w 1879594"/>
                <a:gd name="connsiteY5" fmla="*/ 627632 h 2635811"/>
                <a:gd name="connsiteX6" fmla="*/ 715496 w 1879594"/>
                <a:gd name="connsiteY6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1515567 w 1879594"/>
                <a:gd name="connsiteY2" fmla="*/ 0 h 2635811"/>
                <a:gd name="connsiteX3" fmla="*/ 1792541 w 1879594"/>
                <a:gd name="connsiteY3" fmla="*/ 477541 h 2635811"/>
                <a:gd name="connsiteX4" fmla="*/ 1879594 w 1879594"/>
                <a:gd name="connsiteY4" fmla="*/ 627632 h 2635811"/>
                <a:gd name="connsiteX5" fmla="*/ 715496 w 1879594"/>
                <a:gd name="connsiteY5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1515567 w 1879594"/>
                <a:gd name="connsiteY2" fmla="*/ 0 h 2635811"/>
                <a:gd name="connsiteX3" fmla="*/ 1879594 w 1879594"/>
                <a:gd name="connsiteY3" fmla="*/ 627632 h 2635811"/>
                <a:gd name="connsiteX4" fmla="*/ 715496 w 1879594"/>
                <a:gd name="connsiteY4" fmla="*/ 2635811 h 2635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9594" h="2635811">
                  <a:moveTo>
                    <a:pt x="715496" y="2635811"/>
                  </a:moveTo>
                  <a:lnTo>
                    <a:pt x="0" y="2635811"/>
                  </a:lnTo>
                  <a:lnTo>
                    <a:pt x="1515567" y="0"/>
                  </a:lnTo>
                  <a:lnTo>
                    <a:pt x="1879594" y="627632"/>
                  </a:lnTo>
                  <a:lnTo>
                    <a:pt x="715496" y="2635811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05FF2A1B-B18C-71C7-BFAC-6EDE8D2836C3}"/>
                </a:ext>
              </a:extLst>
            </p:cNvPr>
            <p:cNvSpPr/>
            <p:nvPr/>
          </p:nvSpPr>
          <p:spPr bwMode="auto">
            <a:xfrm rot="10800000">
              <a:off x="5295572" y="2617836"/>
              <a:ext cx="2049167" cy="2572761"/>
            </a:xfrm>
            <a:custGeom>
              <a:avLst/>
              <a:gdLst>
                <a:gd name="connsiteX0" fmla="*/ 1485843 w 2049167"/>
                <a:gd name="connsiteY0" fmla="*/ 2572761 h 2572761"/>
                <a:gd name="connsiteX1" fmla="*/ 1301136 w 2049167"/>
                <a:gd name="connsiteY1" fmla="*/ 2253633 h 2572761"/>
                <a:gd name="connsiteX2" fmla="*/ 1222980 w 2049167"/>
                <a:gd name="connsiteY2" fmla="*/ 2118263 h 2572761"/>
                <a:gd name="connsiteX3" fmla="*/ 1026934 w 2049167"/>
                <a:gd name="connsiteY3" fmla="*/ 1778703 h 2572761"/>
                <a:gd name="connsiteX4" fmla="*/ 1095239 w 2049167"/>
                <a:gd name="connsiteY4" fmla="*/ 1659851 h 2572761"/>
                <a:gd name="connsiteX5" fmla="*/ 1094704 w 2049167"/>
                <a:gd name="connsiteY5" fmla="*/ 1658924 h 2572761"/>
                <a:gd name="connsiteX6" fmla="*/ 1026314 w 2049167"/>
                <a:gd name="connsiteY6" fmla="*/ 1777628 h 2572761"/>
                <a:gd name="connsiteX7" fmla="*/ 662521 w 2049167"/>
                <a:gd name="connsiteY7" fmla="*/ 1147519 h 2572761"/>
                <a:gd name="connsiteX8" fmla="*/ 0 w 2049167"/>
                <a:gd name="connsiteY8" fmla="*/ 0 h 2572761"/>
                <a:gd name="connsiteX9" fmla="*/ 1327712 w 2049167"/>
                <a:gd name="connsiteY9" fmla="*/ 0 h 2572761"/>
                <a:gd name="connsiteX10" fmla="*/ 2049167 w 2049167"/>
                <a:gd name="connsiteY10" fmla="*/ 0 h 2572761"/>
                <a:gd name="connsiteX11" fmla="*/ 1688572 w 2049167"/>
                <a:gd name="connsiteY11" fmla="*/ 627443 h 2572761"/>
                <a:gd name="connsiteX12" fmla="*/ 963997 w 2049167"/>
                <a:gd name="connsiteY12" fmla="*/ 627443 h 2572761"/>
                <a:gd name="connsiteX13" fmla="*/ 752452 w 2049167"/>
                <a:gd name="connsiteY13" fmla="*/ 627443 h 2572761"/>
                <a:gd name="connsiteX14" fmla="*/ 858254 w 2049167"/>
                <a:gd name="connsiteY14" fmla="*/ 809860 h 2572761"/>
                <a:gd name="connsiteX15" fmla="*/ 945161 w 2049167"/>
                <a:gd name="connsiteY15" fmla="*/ 959701 h 2572761"/>
                <a:gd name="connsiteX16" fmla="*/ 945453 w 2049167"/>
                <a:gd name="connsiteY16" fmla="*/ 959701 h 2572761"/>
                <a:gd name="connsiteX17" fmla="*/ 1222425 w 2049167"/>
                <a:gd name="connsiteY17" fmla="*/ 1437240 h 2572761"/>
                <a:gd name="connsiteX18" fmla="*/ 1162564 w 2049167"/>
                <a:gd name="connsiteY18" fmla="*/ 1541140 h 2572761"/>
                <a:gd name="connsiteX19" fmla="*/ 1163014 w 2049167"/>
                <a:gd name="connsiteY19" fmla="*/ 1541921 h 2572761"/>
                <a:gd name="connsiteX20" fmla="*/ 1222802 w 2049167"/>
                <a:gd name="connsiteY20" fmla="*/ 1437890 h 2572761"/>
                <a:gd name="connsiteX21" fmla="*/ 1419295 w 2049167"/>
                <a:gd name="connsiteY21" fmla="*/ 1776670 h 2572761"/>
                <a:gd name="connsiteX22" fmla="*/ 1880574 w 2049167"/>
                <a:gd name="connsiteY22" fmla="*/ 2571977 h 2572761"/>
                <a:gd name="connsiteX0" fmla="*/ 1485843 w 2049167"/>
                <a:gd name="connsiteY0" fmla="*/ 2572761 h 2572761"/>
                <a:gd name="connsiteX1" fmla="*/ 1301136 w 2049167"/>
                <a:gd name="connsiteY1" fmla="*/ 2253633 h 2572761"/>
                <a:gd name="connsiteX2" fmla="*/ 1222980 w 2049167"/>
                <a:gd name="connsiteY2" fmla="*/ 2118263 h 2572761"/>
                <a:gd name="connsiteX3" fmla="*/ 1026934 w 2049167"/>
                <a:gd name="connsiteY3" fmla="*/ 1778703 h 2572761"/>
                <a:gd name="connsiteX4" fmla="*/ 1095239 w 2049167"/>
                <a:gd name="connsiteY4" fmla="*/ 1659851 h 2572761"/>
                <a:gd name="connsiteX5" fmla="*/ 1026314 w 2049167"/>
                <a:gd name="connsiteY5" fmla="*/ 1777628 h 2572761"/>
                <a:gd name="connsiteX6" fmla="*/ 662521 w 2049167"/>
                <a:gd name="connsiteY6" fmla="*/ 1147519 h 2572761"/>
                <a:gd name="connsiteX7" fmla="*/ 0 w 2049167"/>
                <a:gd name="connsiteY7" fmla="*/ 0 h 2572761"/>
                <a:gd name="connsiteX8" fmla="*/ 1327712 w 2049167"/>
                <a:gd name="connsiteY8" fmla="*/ 0 h 2572761"/>
                <a:gd name="connsiteX9" fmla="*/ 2049167 w 2049167"/>
                <a:gd name="connsiteY9" fmla="*/ 0 h 2572761"/>
                <a:gd name="connsiteX10" fmla="*/ 1688572 w 2049167"/>
                <a:gd name="connsiteY10" fmla="*/ 627443 h 2572761"/>
                <a:gd name="connsiteX11" fmla="*/ 963997 w 2049167"/>
                <a:gd name="connsiteY11" fmla="*/ 627443 h 2572761"/>
                <a:gd name="connsiteX12" fmla="*/ 752452 w 2049167"/>
                <a:gd name="connsiteY12" fmla="*/ 627443 h 2572761"/>
                <a:gd name="connsiteX13" fmla="*/ 858254 w 2049167"/>
                <a:gd name="connsiteY13" fmla="*/ 809860 h 2572761"/>
                <a:gd name="connsiteX14" fmla="*/ 945161 w 2049167"/>
                <a:gd name="connsiteY14" fmla="*/ 959701 h 2572761"/>
                <a:gd name="connsiteX15" fmla="*/ 945453 w 2049167"/>
                <a:gd name="connsiteY15" fmla="*/ 959701 h 2572761"/>
                <a:gd name="connsiteX16" fmla="*/ 1222425 w 2049167"/>
                <a:gd name="connsiteY16" fmla="*/ 1437240 h 2572761"/>
                <a:gd name="connsiteX17" fmla="*/ 1162564 w 2049167"/>
                <a:gd name="connsiteY17" fmla="*/ 1541140 h 2572761"/>
                <a:gd name="connsiteX18" fmla="*/ 1163014 w 2049167"/>
                <a:gd name="connsiteY18" fmla="*/ 1541921 h 2572761"/>
                <a:gd name="connsiteX19" fmla="*/ 1222802 w 2049167"/>
                <a:gd name="connsiteY19" fmla="*/ 1437890 h 2572761"/>
                <a:gd name="connsiteX20" fmla="*/ 1419295 w 2049167"/>
                <a:gd name="connsiteY20" fmla="*/ 1776670 h 2572761"/>
                <a:gd name="connsiteX21" fmla="*/ 1880574 w 2049167"/>
                <a:gd name="connsiteY21" fmla="*/ 2571977 h 2572761"/>
                <a:gd name="connsiteX22" fmla="*/ 1485843 w 2049167"/>
                <a:gd name="connsiteY22" fmla="*/ 2572761 h 2572761"/>
                <a:gd name="connsiteX0" fmla="*/ 1485843 w 2049167"/>
                <a:gd name="connsiteY0" fmla="*/ 2572761 h 2572761"/>
                <a:gd name="connsiteX1" fmla="*/ 1301136 w 2049167"/>
                <a:gd name="connsiteY1" fmla="*/ 2253633 h 2572761"/>
                <a:gd name="connsiteX2" fmla="*/ 1222980 w 2049167"/>
                <a:gd name="connsiteY2" fmla="*/ 2118263 h 2572761"/>
                <a:gd name="connsiteX3" fmla="*/ 1026934 w 2049167"/>
                <a:gd name="connsiteY3" fmla="*/ 1778703 h 2572761"/>
                <a:gd name="connsiteX4" fmla="*/ 1026314 w 2049167"/>
                <a:gd name="connsiteY4" fmla="*/ 1777628 h 2572761"/>
                <a:gd name="connsiteX5" fmla="*/ 662521 w 2049167"/>
                <a:gd name="connsiteY5" fmla="*/ 1147519 h 2572761"/>
                <a:gd name="connsiteX6" fmla="*/ 0 w 2049167"/>
                <a:gd name="connsiteY6" fmla="*/ 0 h 2572761"/>
                <a:gd name="connsiteX7" fmla="*/ 1327712 w 2049167"/>
                <a:gd name="connsiteY7" fmla="*/ 0 h 2572761"/>
                <a:gd name="connsiteX8" fmla="*/ 2049167 w 2049167"/>
                <a:gd name="connsiteY8" fmla="*/ 0 h 2572761"/>
                <a:gd name="connsiteX9" fmla="*/ 1688572 w 2049167"/>
                <a:gd name="connsiteY9" fmla="*/ 627443 h 2572761"/>
                <a:gd name="connsiteX10" fmla="*/ 963997 w 2049167"/>
                <a:gd name="connsiteY10" fmla="*/ 627443 h 2572761"/>
                <a:gd name="connsiteX11" fmla="*/ 752452 w 2049167"/>
                <a:gd name="connsiteY11" fmla="*/ 627443 h 2572761"/>
                <a:gd name="connsiteX12" fmla="*/ 858254 w 2049167"/>
                <a:gd name="connsiteY12" fmla="*/ 809860 h 2572761"/>
                <a:gd name="connsiteX13" fmla="*/ 945161 w 2049167"/>
                <a:gd name="connsiteY13" fmla="*/ 959701 h 2572761"/>
                <a:gd name="connsiteX14" fmla="*/ 945453 w 2049167"/>
                <a:gd name="connsiteY14" fmla="*/ 959701 h 2572761"/>
                <a:gd name="connsiteX15" fmla="*/ 1222425 w 2049167"/>
                <a:gd name="connsiteY15" fmla="*/ 1437240 h 2572761"/>
                <a:gd name="connsiteX16" fmla="*/ 1162564 w 2049167"/>
                <a:gd name="connsiteY16" fmla="*/ 1541140 h 2572761"/>
                <a:gd name="connsiteX17" fmla="*/ 1163014 w 2049167"/>
                <a:gd name="connsiteY17" fmla="*/ 1541921 h 2572761"/>
                <a:gd name="connsiteX18" fmla="*/ 1222802 w 2049167"/>
                <a:gd name="connsiteY18" fmla="*/ 1437890 h 2572761"/>
                <a:gd name="connsiteX19" fmla="*/ 1419295 w 2049167"/>
                <a:gd name="connsiteY19" fmla="*/ 1776670 h 2572761"/>
                <a:gd name="connsiteX20" fmla="*/ 1880574 w 2049167"/>
                <a:gd name="connsiteY20" fmla="*/ 2571977 h 2572761"/>
                <a:gd name="connsiteX21" fmla="*/ 1485843 w 2049167"/>
                <a:gd name="connsiteY21" fmla="*/ 2572761 h 2572761"/>
                <a:gd name="connsiteX0" fmla="*/ 1485843 w 2049167"/>
                <a:gd name="connsiteY0" fmla="*/ 2572761 h 2572761"/>
                <a:gd name="connsiteX1" fmla="*/ 1301136 w 2049167"/>
                <a:gd name="connsiteY1" fmla="*/ 2253633 h 2572761"/>
                <a:gd name="connsiteX2" fmla="*/ 1222980 w 2049167"/>
                <a:gd name="connsiteY2" fmla="*/ 2118263 h 2572761"/>
                <a:gd name="connsiteX3" fmla="*/ 1026934 w 2049167"/>
                <a:gd name="connsiteY3" fmla="*/ 1778703 h 2572761"/>
                <a:gd name="connsiteX4" fmla="*/ 662521 w 2049167"/>
                <a:gd name="connsiteY4" fmla="*/ 1147519 h 2572761"/>
                <a:gd name="connsiteX5" fmla="*/ 0 w 2049167"/>
                <a:gd name="connsiteY5" fmla="*/ 0 h 2572761"/>
                <a:gd name="connsiteX6" fmla="*/ 1327712 w 2049167"/>
                <a:gd name="connsiteY6" fmla="*/ 0 h 2572761"/>
                <a:gd name="connsiteX7" fmla="*/ 2049167 w 2049167"/>
                <a:gd name="connsiteY7" fmla="*/ 0 h 2572761"/>
                <a:gd name="connsiteX8" fmla="*/ 1688572 w 2049167"/>
                <a:gd name="connsiteY8" fmla="*/ 627443 h 2572761"/>
                <a:gd name="connsiteX9" fmla="*/ 963997 w 2049167"/>
                <a:gd name="connsiteY9" fmla="*/ 627443 h 2572761"/>
                <a:gd name="connsiteX10" fmla="*/ 752452 w 2049167"/>
                <a:gd name="connsiteY10" fmla="*/ 627443 h 2572761"/>
                <a:gd name="connsiteX11" fmla="*/ 858254 w 2049167"/>
                <a:gd name="connsiteY11" fmla="*/ 809860 h 2572761"/>
                <a:gd name="connsiteX12" fmla="*/ 945161 w 2049167"/>
                <a:gd name="connsiteY12" fmla="*/ 959701 h 2572761"/>
                <a:gd name="connsiteX13" fmla="*/ 945453 w 2049167"/>
                <a:gd name="connsiteY13" fmla="*/ 959701 h 2572761"/>
                <a:gd name="connsiteX14" fmla="*/ 1222425 w 2049167"/>
                <a:gd name="connsiteY14" fmla="*/ 1437240 h 2572761"/>
                <a:gd name="connsiteX15" fmla="*/ 1162564 w 2049167"/>
                <a:gd name="connsiteY15" fmla="*/ 1541140 h 2572761"/>
                <a:gd name="connsiteX16" fmla="*/ 1163014 w 2049167"/>
                <a:gd name="connsiteY16" fmla="*/ 1541921 h 2572761"/>
                <a:gd name="connsiteX17" fmla="*/ 1222802 w 2049167"/>
                <a:gd name="connsiteY17" fmla="*/ 1437890 h 2572761"/>
                <a:gd name="connsiteX18" fmla="*/ 1419295 w 2049167"/>
                <a:gd name="connsiteY18" fmla="*/ 1776670 h 2572761"/>
                <a:gd name="connsiteX19" fmla="*/ 1880574 w 2049167"/>
                <a:gd name="connsiteY19" fmla="*/ 2571977 h 2572761"/>
                <a:gd name="connsiteX20" fmla="*/ 1485843 w 2049167"/>
                <a:gd name="connsiteY20" fmla="*/ 2572761 h 2572761"/>
                <a:gd name="connsiteX0" fmla="*/ 1485843 w 2049167"/>
                <a:gd name="connsiteY0" fmla="*/ 2572761 h 2572761"/>
                <a:gd name="connsiteX1" fmla="*/ 1301136 w 2049167"/>
                <a:gd name="connsiteY1" fmla="*/ 2253633 h 2572761"/>
                <a:gd name="connsiteX2" fmla="*/ 1026934 w 2049167"/>
                <a:gd name="connsiteY2" fmla="*/ 1778703 h 2572761"/>
                <a:gd name="connsiteX3" fmla="*/ 662521 w 2049167"/>
                <a:gd name="connsiteY3" fmla="*/ 1147519 h 2572761"/>
                <a:gd name="connsiteX4" fmla="*/ 0 w 2049167"/>
                <a:gd name="connsiteY4" fmla="*/ 0 h 2572761"/>
                <a:gd name="connsiteX5" fmla="*/ 1327712 w 2049167"/>
                <a:gd name="connsiteY5" fmla="*/ 0 h 2572761"/>
                <a:gd name="connsiteX6" fmla="*/ 2049167 w 2049167"/>
                <a:gd name="connsiteY6" fmla="*/ 0 h 2572761"/>
                <a:gd name="connsiteX7" fmla="*/ 1688572 w 2049167"/>
                <a:gd name="connsiteY7" fmla="*/ 627443 h 2572761"/>
                <a:gd name="connsiteX8" fmla="*/ 963997 w 2049167"/>
                <a:gd name="connsiteY8" fmla="*/ 627443 h 2572761"/>
                <a:gd name="connsiteX9" fmla="*/ 752452 w 2049167"/>
                <a:gd name="connsiteY9" fmla="*/ 627443 h 2572761"/>
                <a:gd name="connsiteX10" fmla="*/ 858254 w 2049167"/>
                <a:gd name="connsiteY10" fmla="*/ 809860 h 2572761"/>
                <a:gd name="connsiteX11" fmla="*/ 945161 w 2049167"/>
                <a:gd name="connsiteY11" fmla="*/ 959701 h 2572761"/>
                <a:gd name="connsiteX12" fmla="*/ 945453 w 2049167"/>
                <a:gd name="connsiteY12" fmla="*/ 959701 h 2572761"/>
                <a:gd name="connsiteX13" fmla="*/ 1222425 w 2049167"/>
                <a:gd name="connsiteY13" fmla="*/ 1437240 h 2572761"/>
                <a:gd name="connsiteX14" fmla="*/ 1162564 w 2049167"/>
                <a:gd name="connsiteY14" fmla="*/ 1541140 h 2572761"/>
                <a:gd name="connsiteX15" fmla="*/ 1163014 w 2049167"/>
                <a:gd name="connsiteY15" fmla="*/ 1541921 h 2572761"/>
                <a:gd name="connsiteX16" fmla="*/ 1222802 w 2049167"/>
                <a:gd name="connsiteY16" fmla="*/ 1437890 h 2572761"/>
                <a:gd name="connsiteX17" fmla="*/ 1419295 w 2049167"/>
                <a:gd name="connsiteY17" fmla="*/ 1776670 h 2572761"/>
                <a:gd name="connsiteX18" fmla="*/ 1880574 w 2049167"/>
                <a:gd name="connsiteY18" fmla="*/ 2571977 h 2572761"/>
                <a:gd name="connsiteX19" fmla="*/ 1485843 w 2049167"/>
                <a:gd name="connsiteY19" fmla="*/ 2572761 h 2572761"/>
                <a:gd name="connsiteX0" fmla="*/ 1485843 w 2049167"/>
                <a:gd name="connsiteY0" fmla="*/ 2572761 h 2572761"/>
                <a:gd name="connsiteX1" fmla="*/ 1026934 w 2049167"/>
                <a:gd name="connsiteY1" fmla="*/ 1778703 h 2572761"/>
                <a:gd name="connsiteX2" fmla="*/ 662521 w 2049167"/>
                <a:gd name="connsiteY2" fmla="*/ 1147519 h 2572761"/>
                <a:gd name="connsiteX3" fmla="*/ 0 w 2049167"/>
                <a:gd name="connsiteY3" fmla="*/ 0 h 2572761"/>
                <a:gd name="connsiteX4" fmla="*/ 1327712 w 2049167"/>
                <a:gd name="connsiteY4" fmla="*/ 0 h 2572761"/>
                <a:gd name="connsiteX5" fmla="*/ 2049167 w 2049167"/>
                <a:gd name="connsiteY5" fmla="*/ 0 h 2572761"/>
                <a:gd name="connsiteX6" fmla="*/ 1688572 w 2049167"/>
                <a:gd name="connsiteY6" fmla="*/ 627443 h 2572761"/>
                <a:gd name="connsiteX7" fmla="*/ 963997 w 2049167"/>
                <a:gd name="connsiteY7" fmla="*/ 627443 h 2572761"/>
                <a:gd name="connsiteX8" fmla="*/ 752452 w 2049167"/>
                <a:gd name="connsiteY8" fmla="*/ 627443 h 2572761"/>
                <a:gd name="connsiteX9" fmla="*/ 858254 w 2049167"/>
                <a:gd name="connsiteY9" fmla="*/ 809860 h 2572761"/>
                <a:gd name="connsiteX10" fmla="*/ 945161 w 2049167"/>
                <a:gd name="connsiteY10" fmla="*/ 959701 h 2572761"/>
                <a:gd name="connsiteX11" fmla="*/ 945453 w 2049167"/>
                <a:gd name="connsiteY11" fmla="*/ 959701 h 2572761"/>
                <a:gd name="connsiteX12" fmla="*/ 1222425 w 2049167"/>
                <a:gd name="connsiteY12" fmla="*/ 1437240 h 2572761"/>
                <a:gd name="connsiteX13" fmla="*/ 1162564 w 2049167"/>
                <a:gd name="connsiteY13" fmla="*/ 1541140 h 2572761"/>
                <a:gd name="connsiteX14" fmla="*/ 1163014 w 2049167"/>
                <a:gd name="connsiteY14" fmla="*/ 1541921 h 2572761"/>
                <a:gd name="connsiteX15" fmla="*/ 1222802 w 2049167"/>
                <a:gd name="connsiteY15" fmla="*/ 1437890 h 2572761"/>
                <a:gd name="connsiteX16" fmla="*/ 1419295 w 2049167"/>
                <a:gd name="connsiteY16" fmla="*/ 1776670 h 2572761"/>
                <a:gd name="connsiteX17" fmla="*/ 1880574 w 2049167"/>
                <a:gd name="connsiteY17" fmla="*/ 2571977 h 2572761"/>
                <a:gd name="connsiteX18" fmla="*/ 1485843 w 2049167"/>
                <a:gd name="connsiteY18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858254 w 2049167"/>
                <a:gd name="connsiteY8" fmla="*/ 809860 h 2572761"/>
                <a:gd name="connsiteX9" fmla="*/ 945161 w 2049167"/>
                <a:gd name="connsiteY9" fmla="*/ 959701 h 2572761"/>
                <a:gd name="connsiteX10" fmla="*/ 945453 w 2049167"/>
                <a:gd name="connsiteY10" fmla="*/ 959701 h 2572761"/>
                <a:gd name="connsiteX11" fmla="*/ 1222425 w 2049167"/>
                <a:gd name="connsiteY11" fmla="*/ 1437240 h 2572761"/>
                <a:gd name="connsiteX12" fmla="*/ 1162564 w 2049167"/>
                <a:gd name="connsiteY12" fmla="*/ 1541140 h 2572761"/>
                <a:gd name="connsiteX13" fmla="*/ 1163014 w 2049167"/>
                <a:gd name="connsiteY13" fmla="*/ 1541921 h 2572761"/>
                <a:gd name="connsiteX14" fmla="*/ 1222802 w 2049167"/>
                <a:gd name="connsiteY14" fmla="*/ 1437890 h 2572761"/>
                <a:gd name="connsiteX15" fmla="*/ 1419295 w 2049167"/>
                <a:gd name="connsiteY15" fmla="*/ 1776670 h 2572761"/>
                <a:gd name="connsiteX16" fmla="*/ 1880574 w 2049167"/>
                <a:gd name="connsiteY16" fmla="*/ 2571977 h 2572761"/>
                <a:gd name="connsiteX17" fmla="*/ 1485843 w 2049167"/>
                <a:gd name="connsiteY17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858254 w 2049167"/>
                <a:gd name="connsiteY8" fmla="*/ 809860 h 2572761"/>
                <a:gd name="connsiteX9" fmla="*/ 945161 w 2049167"/>
                <a:gd name="connsiteY9" fmla="*/ 959701 h 2572761"/>
                <a:gd name="connsiteX10" fmla="*/ 945453 w 2049167"/>
                <a:gd name="connsiteY10" fmla="*/ 959701 h 2572761"/>
                <a:gd name="connsiteX11" fmla="*/ 1222425 w 2049167"/>
                <a:gd name="connsiteY11" fmla="*/ 1437240 h 2572761"/>
                <a:gd name="connsiteX12" fmla="*/ 1162564 w 2049167"/>
                <a:gd name="connsiteY12" fmla="*/ 1541140 h 2572761"/>
                <a:gd name="connsiteX13" fmla="*/ 1222802 w 2049167"/>
                <a:gd name="connsiteY13" fmla="*/ 1437890 h 2572761"/>
                <a:gd name="connsiteX14" fmla="*/ 1419295 w 2049167"/>
                <a:gd name="connsiteY14" fmla="*/ 1776670 h 2572761"/>
                <a:gd name="connsiteX15" fmla="*/ 1880574 w 2049167"/>
                <a:gd name="connsiteY15" fmla="*/ 2571977 h 2572761"/>
                <a:gd name="connsiteX16" fmla="*/ 1485843 w 2049167"/>
                <a:gd name="connsiteY16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858254 w 2049167"/>
                <a:gd name="connsiteY8" fmla="*/ 809860 h 2572761"/>
                <a:gd name="connsiteX9" fmla="*/ 945161 w 2049167"/>
                <a:gd name="connsiteY9" fmla="*/ 959701 h 2572761"/>
                <a:gd name="connsiteX10" fmla="*/ 945453 w 2049167"/>
                <a:gd name="connsiteY10" fmla="*/ 959701 h 2572761"/>
                <a:gd name="connsiteX11" fmla="*/ 1222425 w 2049167"/>
                <a:gd name="connsiteY11" fmla="*/ 1437240 h 2572761"/>
                <a:gd name="connsiteX12" fmla="*/ 1222802 w 2049167"/>
                <a:gd name="connsiteY12" fmla="*/ 1437890 h 2572761"/>
                <a:gd name="connsiteX13" fmla="*/ 1419295 w 2049167"/>
                <a:gd name="connsiteY13" fmla="*/ 1776670 h 2572761"/>
                <a:gd name="connsiteX14" fmla="*/ 1880574 w 2049167"/>
                <a:gd name="connsiteY14" fmla="*/ 2571977 h 2572761"/>
                <a:gd name="connsiteX15" fmla="*/ 1485843 w 2049167"/>
                <a:gd name="connsiteY15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858254 w 2049167"/>
                <a:gd name="connsiteY8" fmla="*/ 809860 h 2572761"/>
                <a:gd name="connsiteX9" fmla="*/ 945161 w 2049167"/>
                <a:gd name="connsiteY9" fmla="*/ 959701 h 2572761"/>
                <a:gd name="connsiteX10" fmla="*/ 945453 w 2049167"/>
                <a:gd name="connsiteY10" fmla="*/ 959701 h 2572761"/>
                <a:gd name="connsiteX11" fmla="*/ 1222425 w 2049167"/>
                <a:gd name="connsiteY11" fmla="*/ 1437240 h 2572761"/>
                <a:gd name="connsiteX12" fmla="*/ 1419295 w 2049167"/>
                <a:gd name="connsiteY12" fmla="*/ 1776670 h 2572761"/>
                <a:gd name="connsiteX13" fmla="*/ 1880574 w 2049167"/>
                <a:gd name="connsiteY13" fmla="*/ 2571977 h 2572761"/>
                <a:gd name="connsiteX14" fmla="*/ 1485843 w 2049167"/>
                <a:gd name="connsiteY14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858254 w 2049167"/>
                <a:gd name="connsiteY8" fmla="*/ 809860 h 2572761"/>
                <a:gd name="connsiteX9" fmla="*/ 945161 w 2049167"/>
                <a:gd name="connsiteY9" fmla="*/ 959701 h 2572761"/>
                <a:gd name="connsiteX10" fmla="*/ 945453 w 2049167"/>
                <a:gd name="connsiteY10" fmla="*/ 959701 h 2572761"/>
                <a:gd name="connsiteX11" fmla="*/ 1419295 w 2049167"/>
                <a:gd name="connsiteY11" fmla="*/ 1776670 h 2572761"/>
                <a:gd name="connsiteX12" fmla="*/ 1880574 w 2049167"/>
                <a:gd name="connsiteY12" fmla="*/ 2571977 h 2572761"/>
                <a:gd name="connsiteX13" fmla="*/ 1485843 w 2049167"/>
                <a:gd name="connsiteY13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858254 w 2049167"/>
                <a:gd name="connsiteY8" fmla="*/ 809860 h 2572761"/>
                <a:gd name="connsiteX9" fmla="*/ 945161 w 2049167"/>
                <a:gd name="connsiteY9" fmla="*/ 959701 h 2572761"/>
                <a:gd name="connsiteX10" fmla="*/ 945453 w 2049167"/>
                <a:gd name="connsiteY10" fmla="*/ 959701 h 2572761"/>
                <a:gd name="connsiteX11" fmla="*/ 1880574 w 2049167"/>
                <a:gd name="connsiteY11" fmla="*/ 2571977 h 2572761"/>
                <a:gd name="connsiteX12" fmla="*/ 1485843 w 2049167"/>
                <a:gd name="connsiteY12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858254 w 2049167"/>
                <a:gd name="connsiteY8" fmla="*/ 809860 h 2572761"/>
                <a:gd name="connsiteX9" fmla="*/ 945161 w 2049167"/>
                <a:gd name="connsiteY9" fmla="*/ 959701 h 2572761"/>
                <a:gd name="connsiteX10" fmla="*/ 1880574 w 2049167"/>
                <a:gd name="connsiteY10" fmla="*/ 2571977 h 2572761"/>
                <a:gd name="connsiteX11" fmla="*/ 1485843 w 2049167"/>
                <a:gd name="connsiteY11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945161 w 2049167"/>
                <a:gd name="connsiteY8" fmla="*/ 959701 h 2572761"/>
                <a:gd name="connsiteX9" fmla="*/ 1880574 w 2049167"/>
                <a:gd name="connsiteY9" fmla="*/ 2571977 h 2572761"/>
                <a:gd name="connsiteX10" fmla="*/ 1485843 w 2049167"/>
                <a:gd name="connsiteY10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1880574 w 2049167"/>
                <a:gd name="connsiteY8" fmla="*/ 2571977 h 2572761"/>
                <a:gd name="connsiteX9" fmla="*/ 1485843 w 2049167"/>
                <a:gd name="connsiteY9" fmla="*/ 2572761 h 2572761"/>
                <a:gd name="connsiteX0" fmla="*/ 1485843 w 2049167"/>
                <a:gd name="connsiteY0" fmla="*/ 2572761 h 2572761"/>
                <a:gd name="connsiteX1" fmla="*/ 0 w 2049167"/>
                <a:gd name="connsiteY1" fmla="*/ 0 h 2572761"/>
                <a:gd name="connsiteX2" fmla="*/ 1327712 w 2049167"/>
                <a:gd name="connsiteY2" fmla="*/ 0 h 2572761"/>
                <a:gd name="connsiteX3" fmla="*/ 2049167 w 2049167"/>
                <a:gd name="connsiteY3" fmla="*/ 0 h 2572761"/>
                <a:gd name="connsiteX4" fmla="*/ 1688572 w 2049167"/>
                <a:gd name="connsiteY4" fmla="*/ 627443 h 2572761"/>
                <a:gd name="connsiteX5" fmla="*/ 963997 w 2049167"/>
                <a:gd name="connsiteY5" fmla="*/ 627443 h 2572761"/>
                <a:gd name="connsiteX6" fmla="*/ 752452 w 2049167"/>
                <a:gd name="connsiteY6" fmla="*/ 627443 h 2572761"/>
                <a:gd name="connsiteX7" fmla="*/ 1880574 w 2049167"/>
                <a:gd name="connsiteY7" fmla="*/ 2571977 h 2572761"/>
                <a:gd name="connsiteX8" fmla="*/ 1485843 w 2049167"/>
                <a:gd name="connsiteY8" fmla="*/ 2572761 h 2572761"/>
                <a:gd name="connsiteX0" fmla="*/ 1485843 w 2049167"/>
                <a:gd name="connsiteY0" fmla="*/ 2572761 h 2572761"/>
                <a:gd name="connsiteX1" fmla="*/ 0 w 2049167"/>
                <a:gd name="connsiteY1" fmla="*/ 0 h 2572761"/>
                <a:gd name="connsiteX2" fmla="*/ 1327712 w 2049167"/>
                <a:gd name="connsiteY2" fmla="*/ 0 h 2572761"/>
                <a:gd name="connsiteX3" fmla="*/ 2049167 w 2049167"/>
                <a:gd name="connsiteY3" fmla="*/ 0 h 2572761"/>
                <a:gd name="connsiteX4" fmla="*/ 1688572 w 2049167"/>
                <a:gd name="connsiteY4" fmla="*/ 627443 h 2572761"/>
                <a:gd name="connsiteX5" fmla="*/ 752452 w 2049167"/>
                <a:gd name="connsiteY5" fmla="*/ 627443 h 2572761"/>
                <a:gd name="connsiteX6" fmla="*/ 1880574 w 2049167"/>
                <a:gd name="connsiteY6" fmla="*/ 2571977 h 2572761"/>
                <a:gd name="connsiteX7" fmla="*/ 1485843 w 2049167"/>
                <a:gd name="connsiteY7" fmla="*/ 2572761 h 2572761"/>
                <a:gd name="connsiteX0" fmla="*/ 1485843 w 2049167"/>
                <a:gd name="connsiteY0" fmla="*/ 2572761 h 2572761"/>
                <a:gd name="connsiteX1" fmla="*/ 0 w 2049167"/>
                <a:gd name="connsiteY1" fmla="*/ 0 h 2572761"/>
                <a:gd name="connsiteX2" fmla="*/ 2049167 w 2049167"/>
                <a:gd name="connsiteY2" fmla="*/ 0 h 2572761"/>
                <a:gd name="connsiteX3" fmla="*/ 1688572 w 2049167"/>
                <a:gd name="connsiteY3" fmla="*/ 627443 h 2572761"/>
                <a:gd name="connsiteX4" fmla="*/ 752452 w 2049167"/>
                <a:gd name="connsiteY4" fmla="*/ 627443 h 2572761"/>
                <a:gd name="connsiteX5" fmla="*/ 1880574 w 2049167"/>
                <a:gd name="connsiteY5" fmla="*/ 2571977 h 2572761"/>
                <a:gd name="connsiteX6" fmla="*/ 1485843 w 2049167"/>
                <a:gd name="connsiteY6" fmla="*/ 2572761 h 257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9167" h="2572761">
                  <a:moveTo>
                    <a:pt x="1485843" y="2572761"/>
                  </a:moveTo>
                  <a:lnTo>
                    <a:pt x="0" y="0"/>
                  </a:lnTo>
                  <a:lnTo>
                    <a:pt x="2049167" y="0"/>
                  </a:lnTo>
                  <a:lnTo>
                    <a:pt x="1688572" y="627443"/>
                  </a:lnTo>
                  <a:lnTo>
                    <a:pt x="752452" y="627443"/>
                  </a:lnTo>
                  <a:lnTo>
                    <a:pt x="1880574" y="2571977"/>
                  </a:lnTo>
                  <a:lnTo>
                    <a:pt x="1485843" y="2572761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082E25C4-C981-AC63-A756-E79C7C1B8CF0}"/>
                </a:ext>
              </a:extLst>
            </p:cNvPr>
            <p:cNvSpPr/>
            <p:nvPr/>
          </p:nvSpPr>
          <p:spPr bwMode="auto">
            <a:xfrm rot="10800000">
              <a:off x="3130800" y="4044921"/>
              <a:ext cx="221925" cy="192466"/>
            </a:xfrm>
            <a:custGeom>
              <a:avLst/>
              <a:gdLst>
                <a:gd name="connsiteX0" fmla="*/ 111313 w 221925"/>
                <a:gd name="connsiteY0" fmla="*/ 192466 h 192466"/>
                <a:gd name="connsiteX1" fmla="*/ 0 w 221925"/>
                <a:gd name="connsiteY1" fmla="*/ 441 h 192466"/>
                <a:gd name="connsiteX2" fmla="*/ 221925 w 221925"/>
                <a:gd name="connsiteY2" fmla="*/ 0 h 192466"/>
                <a:gd name="connsiteX3" fmla="*/ 111313 w 221925"/>
                <a:gd name="connsiteY3" fmla="*/ 192466 h 192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925" h="192466">
                  <a:moveTo>
                    <a:pt x="111313" y="192466"/>
                  </a:moveTo>
                  <a:lnTo>
                    <a:pt x="0" y="441"/>
                  </a:lnTo>
                  <a:lnTo>
                    <a:pt x="221925" y="0"/>
                  </a:lnTo>
                  <a:lnTo>
                    <a:pt x="111313" y="192466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8A484927-8109-5437-9A0C-AFB957984459}"/>
                </a:ext>
              </a:extLst>
            </p:cNvPr>
            <p:cNvSpPr/>
            <p:nvPr/>
          </p:nvSpPr>
          <p:spPr bwMode="auto">
            <a:xfrm rot="10800000">
              <a:off x="2207705" y="3412417"/>
              <a:ext cx="3247142" cy="1150739"/>
            </a:xfrm>
            <a:custGeom>
              <a:avLst/>
              <a:gdLst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2101548 w 3247142"/>
                <a:gd name="connsiteY5" fmla="*/ 325219 h 1150739"/>
                <a:gd name="connsiteX6" fmla="*/ 1933169 w 3247142"/>
                <a:gd name="connsiteY6" fmla="*/ 325220 h 1150739"/>
                <a:gd name="connsiteX7" fmla="*/ 1932407 w 3247142"/>
                <a:gd name="connsiteY7" fmla="*/ 326547 h 1150739"/>
                <a:gd name="connsiteX8" fmla="*/ 1408199 w 3247142"/>
                <a:gd name="connsiteY8" fmla="*/ 327588 h 1150739"/>
                <a:gd name="connsiteX9" fmla="*/ 1338437 w 3247142"/>
                <a:gd name="connsiteY9" fmla="*/ 206756 h 1150739"/>
                <a:gd name="connsiteX10" fmla="*/ 1337805 w 3247142"/>
                <a:gd name="connsiteY10" fmla="*/ 206756 h 1150739"/>
                <a:gd name="connsiteX11" fmla="*/ 1407742 w 3247142"/>
                <a:gd name="connsiteY11" fmla="*/ 327589 h 1150739"/>
                <a:gd name="connsiteX12" fmla="*/ 1013012 w 3247142"/>
                <a:gd name="connsiteY12" fmla="*/ 328372 h 1150739"/>
                <a:gd name="connsiteX13" fmla="*/ 0 w 3247142"/>
                <a:gd name="connsiteY13" fmla="*/ 330384 h 1150739"/>
                <a:gd name="connsiteX14" fmla="*/ 189871 w 3247142"/>
                <a:gd name="connsiteY14" fmla="*/ 4 h 1150739"/>
                <a:gd name="connsiteX15" fmla="*/ 822558 w 3247142"/>
                <a:gd name="connsiteY15" fmla="*/ 3 h 1150739"/>
                <a:gd name="connsiteX16" fmla="*/ 1218140 w 3247142"/>
                <a:gd name="connsiteY16" fmla="*/ 3 h 1150739"/>
                <a:gd name="connsiteX17" fmla="*/ 1284263 w 3247142"/>
                <a:gd name="connsiteY17" fmla="*/ 114248 h 1150739"/>
                <a:gd name="connsiteX18" fmla="*/ 1285027 w 3247142"/>
                <a:gd name="connsiteY18" fmla="*/ 114248 h 1150739"/>
                <a:gd name="connsiteX19" fmla="*/ 1219068 w 3247142"/>
                <a:gd name="connsiteY19" fmla="*/ 3 h 1150739"/>
                <a:gd name="connsiteX20" fmla="*/ 1913027 w 3247142"/>
                <a:gd name="connsiteY20" fmla="*/ 3 h 1150739"/>
                <a:gd name="connsiteX21" fmla="*/ 3245900 w 3247142"/>
                <a:gd name="connsiteY21" fmla="*/ 2 h 1150739"/>
                <a:gd name="connsiteX22" fmla="*/ 3245899 w 3247142"/>
                <a:gd name="connsiteY22" fmla="*/ 0 h 1150739"/>
                <a:gd name="connsiteX23" fmla="*/ 3247142 w 3247142"/>
                <a:gd name="connsiteY23" fmla="*/ 0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2101548 w 3247142"/>
                <a:gd name="connsiteY5" fmla="*/ 325219 h 1150739"/>
                <a:gd name="connsiteX6" fmla="*/ 1933169 w 3247142"/>
                <a:gd name="connsiteY6" fmla="*/ 325220 h 1150739"/>
                <a:gd name="connsiteX7" fmla="*/ 1932407 w 3247142"/>
                <a:gd name="connsiteY7" fmla="*/ 326547 h 1150739"/>
                <a:gd name="connsiteX8" fmla="*/ 1408199 w 3247142"/>
                <a:gd name="connsiteY8" fmla="*/ 327588 h 1150739"/>
                <a:gd name="connsiteX9" fmla="*/ 1338437 w 3247142"/>
                <a:gd name="connsiteY9" fmla="*/ 206756 h 1150739"/>
                <a:gd name="connsiteX10" fmla="*/ 1407742 w 3247142"/>
                <a:gd name="connsiteY10" fmla="*/ 327589 h 1150739"/>
                <a:gd name="connsiteX11" fmla="*/ 1013012 w 3247142"/>
                <a:gd name="connsiteY11" fmla="*/ 328372 h 1150739"/>
                <a:gd name="connsiteX12" fmla="*/ 0 w 3247142"/>
                <a:gd name="connsiteY12" fmla="*/ 330384 h 1150739"/>
                <a:gd name="connsiteX13" fmla="*/ 189871 w 3247142"/>
                <a:gd name="connsiteY13" fmla="*/ 4 h 1150739"/>
                <a:gd name="connsiteX14" fmla="*/ 822558 w 3247142"/>
                <a:gd name="connsiteY14" fmla="*/ 3 h 1150739"/>
                <a:gd name="connsiteX15" fmla="*/ 1218140 w 3247142"/>
                <a:gd name="connsiteY15" fmla="*/ 3 h 1150739"/>
                <a:gd name="connsiteX16" fmla="*/ 1284263 w 3247142"/>
                <a:gd name="connsiteY16" fmla="*/ 114248 h 1150739"/>
                <a:gd name="connsiteX17" fmla="*/ 1285027 w 3247142"/>
                <a:gd name="connsiteY17" fmla="*/ 114248 h 1150739"/>
                <a:gd name="connsiteX18" fmla="*/ 1219068 w 3247142"/>
                <a:gd name="connsiteY18" fmla="*/ 3 h 1150739"/>
                <a:gd name="connsiteX19" fmla="*/ 1913027 w 3247142"/>
                <a:gd name="connsiteY19" fmla="*/ 3 h 1150739"/>
                <a:gd name="connsiteX20" fmla="*/ 3245900 w 3247142"/>
                <a:gd name="connsiteY20" fmla="*/ 2 h 1150739"/>
                <a:gd name="connsiteX21" fmla="*/ 3245899 w 3247142"/>
                <a:gd name="connsiteY21" fmla="*/ 0 h 1150739"/>
                <a:gd name="connsiteX22" fmla="*/ 3247142 w 3247142"/>
                <a:gd name="connsiteY22" fmla="*/ 0 h 1150739"/>
                <a:gd name="connsiteX23" fmla="*/ 2580084 w 3247142"/>
                <a:gd name="connsiteY23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2101548 w 3247142"/>
                <a:gd name="connsiteY5" fmla="*/ 325219 h 1150739"/>
                <a:gd name="connsiteX6" fmla="*/ 1933169 w 3247142"/>
                <a:gd name="connsiteY6" fmla="*/ 325220 h 1150739"/>
                <a:gd name="connsiteX7" fmla="*/ 1932407 w 3247142"/>
                <a:gd name="connsiteY7" fmla="*/ 326547 h 1150739"/>
                <a:gd name="connsiteX8" fmla="*/ 1408199 w 3247142"/>
                <a:gd name="connsiteY8" fmla="*/ 327588 h 1150739"/>
                <a:gd name="connsiteX9" fmla="*/ 1407742 w 3247142"/>
                <a:gd name="connsiteY9" fmla="*/ 327589 h 1150739"/>
                <a:gd name="connsiteX10" fmla="*/ 1013012 w 3247142"/>
                <a:gd name="connsiteY10" fmla="*/ 328372 h 1150739"/>
                <a:gd name="connsiteX11" fmla="*/ 0 w 3247142"/>
                <a:gd name="connsiteY11" fmla="*/ 330384 h 1150739"/>
                <a:gd name="connsiteX12" fmla="*/ 189871 w 3247142"/>
                <a:gd name="connsiteY12" fmla="*/ 4 h 1150739"/>
                <a:gd name="connsiteX13" fmla="*/ 822558 w 3247142"/>
                <a:gd name="connsiteY13" fmla="*/ 3 h 1150739"/>
                <a:gd name="connsiteX14" fmla="*/ 1218140 w 3247142"/>
                <a:gd name="connsiteY14" fmla="*/ 3 h 1150739"/>
                <a:gd name="connsiteX15" fmla="*/ 1284263 w 3247142"/>
                <a:gd name="connsiteY15" fmla="*/ 114248 h 1150739"/>
                <a:gd name="connsiteX16" fmla="*/ 1285027 w 3247142"/>
                <a:gd name="connsiteY16" fmla="*/ 114248 h 1150739"/>
                <a:gd name="connsiteX17" fmla="*/ 1219068 w 3247142"/>
                <a:gd name="connsiteY17" fmla="*/ 3 h 1150739"/>
                <a:gd name="connsiteX18" fmla="*/ 1913027 w 3247142"/>
                <a:gd name="connsiteY18" fmla="*/ 3 h 1150739"/>
                <a:gd name="connsiteX19" fmla="*/ 3245900 w 3247142"/>
                <a:gd name="connsiteY19" fmla="*/ 2 h 1150739"/>
                <a:gd name="connsiteX20" fmla="*/ 3245899 w 3247142"/>
                <a:gd name="connsiteY20" fmla="*/ 0 h 1150739"/>
                <a:gd name="connsiteX21" fmla="*/ 3247142 w 3247142"/>
                <a:gd name="connsiteY21" fmla="*/ 0 h 1150739"/>
                <a:gd name="connsiteX22" fmla="*/ 2580084 w 3247142"/>
                <a:gd name="connsiteY22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2101548 w 3247142"/>
                <a:gd name="connsiteY5" fmla="*/ 325219 h 1150739"/>
                <a:gd name="connsiteX6" fmla="*/ 1933169 w 3247142"/>
                <a:gd name="connsiteY6" fmla="*/ 325220 h 1150739"/>
                <a:gd name="connsiteX7" fmla="*/ 1932407 w 3247142"/>
                <a:gd name="connsiteY7" fmla="*/ 326547 h 1150739"/>
                <a:gd name="connsiteX8" fmla="*/ 1408199 w 3247142"/>
                <a:gd name="connsiteY8" fmla="*/ 327588 h 1150739"/>
                <a:gd name="connsiteX9" fmla="*/ 1013012 w 3247142"/>
                <a:gd name="connsiteY9" fmla="*/ 328372 h 1150739"/>
                <a:gd name="connsiteX10" fmla="*/ 0 w 3247142"/>
                <a:gd name="connsiteY10" fmla="*/ 330384 h 1150739"/>
                <a:gd name="connsiteX11" fmla="*/ 189871 w 3247142"/>
                <a:gd name="connsiteY11" fmla="*/ 4 h 1150739"/>
                <a:gd name="connsiteX12" fmla="*/ 822558 w 3247142"/>
                <a:gd name="connsiteY12" fmla="*/ 3 h 1150739"/>
                <a:gd name="connsiteX13" fmla="*/ 1218140 w 3247142"/>
                <a:gd name="connsiteY13" fmla="*/ 3 h 1150739"/>
                <a:gd name="connsiteX14" fmla="*/ 1284263 w 3247142"/>
                <a:gd name="connsiteY14" fmla="*/ 114248 h 1150739"/>
                <a:gd name="connsiteX15" fmla="*/ 1285027 w 3247142"/>
                <a:gd name="connsiteY15" fmla="*/ 114248 h 1150739"/>
                <a:gd name="connsiteX16" fmla="*/ 1219068 w 3247142"/>
                <a:gd name="connsiteY16" fmla="*/ 3 h 1150739"/>
                <a:gd name="connsiteX17" fmla="*/ 1913027 w 3247142"/>
                <a:gd name="connsiteY17" fmla="*/ 3 h 1150739"/>
                <a:gd name="connsiteX18" fmla="*/ 3245900 w 3247142"/>
                <a:gd name="connsiteY18" fmla="*/ 2 h 1150739"/>
                <a:gd name="connsiteX19" fmla="*/ 3245899 w 3247142"/>
                <a:gd name="connsiteY19" fmla="*/ 0 h 1150739"/>
                <a:gd name="connsiteX20" fmla="*/ 3247142 w 3247142"/>
                <a:gd name="connsiteY20" fmla="*/ 0 h 1150739"/>
                <a:gd name="connsiteX21" fmla="*/ 2580084 w 3247142"/>
                <a:gd name="connsiteY21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2101548 w 3247142"/>
                <a:gd name="connsiteY5" fmla="*/ 325219 h 1150739"/>
                <a:gd name="connsiteX6" fmla="*/ 1933169 w 3247142"/>
                <a:gd name="connsiteY6" fmla="*/ 325220 h 1150739"/>
                <a:gd name="connsiteX7" fmla="*/ 1932407 w 3247142"/>
                <a:gd name="connsiteY7" fmla="*/ 326547 h 1150739"/>
                <a:gd name="connsiteX8" fmla="*/ 1013012 w 3247142"/>
                <a:gd name="connsiteY8" fmla="*/ 328372 h 1150739"/>
                <a:gd name="connsiteX9" fmla="*/ 0 w 3247142"/>
                <a:gd name="connsiteY9" fmla="*/ 330384 h 1150739"/>
                <a:gd name="connsiteX10" fmla="*/ 189871 w 3247142"/>
                <a:gd name="connsiteY10" fmla="*/ 4 h 1150739"/>
                <a:gd name="connsiteX11" fmla="*/ 822558 w 3247142"/>
                <a:gd name="connsiteY11" fmla="*/ 3 h 1150739"/>
                <a:gd name="connsiteX12" fmla="*/ 1218140 w 3247142"/>
                <a:gd name="connsiteY12" fmla="*/ 3 h 1150739"/>
                <a:gd name="connsiteX13" fmla="*/ 1284263 w 3247142"/>
                <a:gd name="connsiteY13" fmla="*/ 114248 h 1150739"/>
                <a:gd name="connsiteX14" fmla="*/ 1285027 w 3247142"/>
                <a:gd name="connsiteY14" fmla="*/ 114248 h 1150739"/>
                <a:gd name="connsiteX15" fmla="*/ 1219068 w 3247142"/>
                <a:gd name="connsiteY15" fmla="*/ 3 h 1150739"/>
                <a:gd name="connsiteX16" fmla="*/ 1913027 w 3247142"/>
                <a:gd name="connsiteY16" fmla="*/ 3 h 1150739"/>
                <a:gd name="connsiteX17" fmla="*/ 3245900 w 3247142"/>
                <a:gd name="connsiteY17" fmla="*/ 2 h 1150739"/>
                <a:gd name="connsiteX18" fmla="*/ 3245899 w 3247142"/>
                <a:gd name="connsiteY18" fmla="*/ 0 h 1150739"/>
                <a:gd name="connsiteX19" fmla="*/ 3247142 w 3247142"/>
                <a:gd name="connsiteY19" fmla="*/ 0 h 1150739"/>
                <a:gd name="connsiteX20" fmla="*/ 2580084 w 3247142"/>
                <a:gd name="connsiteY20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2101548 w 3247142"/>
                <a:gd name="connsiteY5" fmla="*/ 325219 h 1150739"/>
                <a:gd name="connsiteX6" fmla="*/ 1933169 w 3247142"/>
                <a:gd name="connsiteY6" fmla="*/ 325220 h 1150739"/>
                <a:gd name="connsiteX7" fmla="*/ 1932407 w 3247142"/>
                <a:gd name="connsiteY7" fmla="*/ 326547 h 1150739"/>
                <a:gd name="connsiteX8" fmla="*/ 0 w 3247142"/>
                <a:gd name="connsiteY8" fmla="*/ 330384 h 1150739"/>
                <a:gd name="connsiteX9" fmla="*/ 189871 w 3247142"/>
                <a:gd name="connsiteY9" fmla="*/ 4 h 1150739"/>
                <a:gd name="connsiteX10" fmla="*/ 822558 w 3247142"/>
                <a:gd name="connsiteY10" fmla="*/ 3 h 1150739"/>
                <a:gd name="connsiteX11" fmla="*/ 1218140 w 3247142"/>
                <a:gd name="connsiteY11" fmla="*/ 3 h 1150739"/>
                <a:gd name="connsiteX12" fmla="*/ 1284263 w 3247142"/>
                <a:gd name="connsiteY12" fmla="*/ 114248 h 1150739"/>
                <a:gd name="connsiteX13" fmla="*/ 1285027 w 3247142"/>
                <a:gd name="connsiteY13" fmla="*/ 114248 h 1150739"/>
                <a:gd name="connsiteX14" fmla="*/ 1219068 w 3247142"/>
                <a:gd name="connsiteY14" fmla="*/ 3 h 1150739"/>
                <a:gd name="connsiteX15" fmla="*/ 1913027 w 3247142"/>
                <a:gd name="connsiteY15" fmla="*/ 3 h 1150739"/>
                <a:gd name="connsiteX16" fmla="*/ 3245900 w 3247142"/>
                <a:gd name="connsiteY16" fmla="*/ 2 h 1150739"/>
                <a:gd name="connsiteX17" fmla="*/ 3245899 w 3247142"/>
                <a:gd name="connsiteY17" fmla="*/ 0 h 1150739"/>
                <a:gd name="connsiteX18" fmla="*/ 3247142 w 3247142"/>
                <a:gd name="connsiteY18" fmla="*/ 0 h 1150739"/>
                <a:gd name="connsiteX19" fmla="*/ 2580084 w 3247142"/>
                <a:gd name="connsiteY19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2101548 w 3247142"/>
                <a:gd name="connsiteY5" fmla="*/ 325219 h 1150739"/>
                <a:gd name="connsiteX6" fmla="*/ 1933169 w 3247142"/>
                <a:gd name="connsiteY6" fmla="*/ 325220 h 1150739"/>
                <a:gd name="connsiteX7" fmla="*/ 0 w 3247142"/>
                <a:gd name="connsiteY7" fmla="*/ 330384 h 1150739"/>
                <a:gd name="connsiteX8" fmla="*/ 189871 w 3247142"/>
                <a:gd name="connsiteY8" fmla="*/ 4 h 1150739"/>
                <a:gd name="connsiteX9" fmla="*/ 822558 w 3247142"/>
                <a:gd name="connsiteY9" fmla="*/ 3 h 1150739"/>
                <a:gd name="connsiteX10" fmla="*/ 1218140 w 3247142"/>
                <a:gd name="connsiteY10" fmla="*/ 3 h 1150739"/>
                <a:gd name="connsiteX11" fmla="*/ 1284263 w 3247142"/>
                <a:gd name="connsiteY11" fmla="*/ 114248 h 1150739"/>
                <a:gd name="connsiteX12" fmla="*/ 1285027 w 3247142"/>
                <a:gd name="connsiteY12" fmla="*/ 114248 h 1150739"/>
                <a:gd name="connsiteX13" fmla="*/ 1219068 w 3247142"/>
                <a:gd name="connsiteY13" fmla="*/ 3 h 1150739"/>
                <a:gd name="connsiteX14" fmla="*/ 1913027 w 3247142"/>
                <a:gd name="connsiteY14" fmla="*/ 3 h 1150739"/>
                <a:gd name="connsiteX15" fmla="*/ 3245900 w 3247142"/>
                <a:gd name="connsiteY15" fmla="*/ 2 h 1150739"/>
                <a:gd name="connsiteX16" fmla="*/ 3245899 w 3247142"/>
                <a:gd name="connsiteY16" fmla="*/ 0 h 1150739"/>
                <a:gd name="connsiteX17" fmla="*/ 3247142 w 3247142"/>
                <a:gd name="connsiteY17" fmla="*/ 0 h 1150739"/>
                <a:gd name="connsiteX18" fmla="*/ 2580084 w 3247142"/>
                <a:gd name="connsiteY18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1933169 w 3247142"/>
                <a:gd name="connsiteY5" fmla="*/ 325220 h 1150739"/>
                <a:gd name="connsiteX6" fmla="*/ 0 w 3247142"/>
                <a:gd name="connsiteY6" fmla="*/ 330384 h 1150739"/>
                <a:gd name="connsiteX7" fmla="*/ 189871 w 3247142"/>
                <a:gd name="connsiteY7" fmla="*/ 4 h 1150739"/>
                <a:gd name="connsiteX8" fmla="*/ 822558 w 3247142"/>
                <a:gd name="connsiteY8" fmla="*/ 3 h 1150739"/>
                <a:gd name="connsiteX9" fmla="*/ 1218140 w 3247142"/>
                <a:gd name="connsiteY9" fmla="*/ 3 h 1150739"/>
                <a:gd name="connsiteX10" fmla="*/ 1284263 w 3247142"/>
                <a:gd name="connsiteY10" fmla="*/ 114248 h 1150739"/>
                <a:gd name="connsiteX11" fmla="*/ 1285027 w 3247142"/>
                <a:gd name="connsiteY11" fmla="*/ 114248 h 1150739"/>
                <a:gd name="connsiteX12" fmla="*/ 1219068 w 3247142"/>
                <a:gd name="connsiteY12" fmla="*/ 3 h 1150739"/>
                <a:gd name="connsiteX13" fmla="*/ 1913027 w 3247142"/>
                <a:gd name="connsiteY13" fmla="*/ 3 h 1150739"/>
                <a:gd name="connsiteX14" fmla="*/ 3245900 w 3247142"/>
                <a:gd name="connsiteY14" fmla="*/ 2 h 1150739"/>
                <a:gd name="connsiteX15" fmla="*/ 3245899 w 3247142"/>
                <a:gd name="connsiteY15" fmla="*/ 0 h 1150739"/>
                <a:gd name="connsiteX16" fmla="*/ 3247142 w 3247142"/>
                <a:gd name="connsiteY16" fmla="*/ 0 h 1150739"/>
                <a:gd name="connsiteX17" fmla="*/ 2580084 w 3247142"/>
                <a:gd name="connsiteY17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0 w 3247142"/>
                <a:gd name="connsiteY5" fmla="*/ 330384 h 1150739"/>
                <a:gd name="connsiteX6" fmla="*/ 189871 w 3247142"/>
                <a:gd name="connsiteY6" fmla="*/ 4 h 1150739"/>
                <a:gd name="connsiteX7" fmla="*/ 822558 w 3247142"/>
                <a:gd name="connsiteY7" fmla="*/ 3 h 1150739"/>
                <a:gd name="connsiteX8" fmla="*/ 1218140 w 3247142"/>
                <a:gd name="connsiteY8" fmla="*/ 3 h 1150739"/>
                <a:gd name="connsiteX9" fmla="*/ 1284263 w 3247142"/>
                <a:gd name="connsiteY9" fmla="*/ 114248 h 1150739"/>
                <a:gd name="connsiteX10" fmla="*/ 1285027 w 3247142"/>
                <a:gd name="connsiteY10" fmla="*/ 114248 h 1150739"/>
                <a:gd name="connsiteX11" fmla="*/ 1219068 w 3247142"/>
                <a:gd name="connsiteY11" fmla="*/ 3 h 1150739"/>
                <a:gd name="connsiteX12" fmla="*/ 1913027 w 3247142"/>
                <a:gd name="connsiteY12" fmla="*/ 3 h 1150739"/>
                <a:gd name="connsiteX13" fmla="*/ 3245900 w 3247142"/>
                <a:gd name="connsiteY13" fmla="*/ 2 h 1150739"/>
                <a:gd name="connsiteX14" fmla="*/ 3245899 w 3247142"/>
                <a:gd name="connsiteY14" fmla="*/ 0 h 1150739"/>
                <a:gd name="connsiteX15" fmla="*/ 3247142 w 3247142"/>
                <a:gd name="connsiteY15" fmla="*/ 0 h 1150739"/>
                <a:gd name="connsiteX16" fmla="*/ 2580084 w 3247142"/>
                <a:gd name="connsiteY16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0 w 3247142"/>
                <a:gd name="connsiteY5" fmla="*/ 330384 h 1150739"/>
                <a:gd name="connsiteX6" fmla="*/ 189871 w 3247142"/>
                <a:gd name="connsiteY6" fmla="*/ 4 h 1150739"/>
                <a:gd name="connsiteX7" fmla="*/ 822558 w 3247142"/>
                <a:gd name="connsiteY7" fmla="*/ 3 h 1150739"/>
                <a:gd name="connsiteX8" fmla="*/ 1218140 w 3247142"/>
                <a:gd name="connsiteY8" fmla="*/ 3 h 1150739"/>
                <a:gd name="connsiteX9" fmla="*/ 1284263 w 3247142"/>
                <a:gd name="connsiteY9" fmla="*/ 114248 h 1150739"/>
                <a:gd name="connsiteX10" fmla="*/ 1285027 w 3247142"/>
                <a:gd name="connsiteY10" fmla="*/ 114248 h 1150739"/>
                <a:gd name="connsiteX11" fmla="*/ 1219068 w 3247142"/>
                <a:gd name="connsiteY11" fmla="*/ 3 h 1150739"/>
                <a:gd name="connsiteX12" fmla="*/ 3245900 w 3247142"/>
                <a:gd name="connsiteY12" fmla="*/ 2 h 1150739"/>
                <a:gd name="connsiteX13" fmla="*/ 3245899 w 3247142"/>
                <a:gd name="connsiteY13" fmla="*/ 0 h 1150739"/>
                <a:gd name="connsiteX14" fmla="*/ 3247142 w 3247142"/>
                <a:gd name="connsiteY14" fmla="*/ 0 h 1150739"/>
                <a:gd name="connsiteX15" fmla="*/ 2580084 w 3247142"/>
                <a:gd name="connsiteY15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0 w 3247142"/>
                <a:gd name="connsiteY5" fmla="*/ 330384 h 1150739"/>
                <a:gd name="connsiteX6" fmla="*/ 189871 w 3247142"/>
                <a:gd name="connsiteY6" fmla="*/ 4 h 1150739"/>
                <a:gd name="connsiteX7" fmla="*/ 822558 w 3247142"/>
                <a:gd name="connsiteY7" fmla="*/ 3 h 1150739"/>
                <a:gd name="connsiteX8" fmla="*/ 1218140 w 3247142"/>
                <a:gd name="connsiteY8" fmla="*/ 3 h 1150739"/>
                <a:gd name="connsiteX9" fmla="*/ 1284263 w 3247142"/>
                <a:gd name="connsiteY9" fmla="*/ 114248 h 1150739"/>
                <a:gd name="connsiteX10" fmla="*/ 1219068 w 3247142"/>
                <a:gd name="connsiteY10" fmla="*/ 3 h 1150739"/>
                <a:gd name="connsiteX11" fmla="*/ 3245900 w 3247142"/>
                <a:gd name="connsiteY11" fmla="*/ 2 h 1150739"/>
                <a:gd name="connsiteX12" fmla="*/ 3245899 w 3247142"/>
                <a:gd name="connsiteY12" fmla="*/ 0 h 1150739"/>
                <a:gd name="connsiteX13" fmla="*/ 3247142 w 3247142"/>
                <a:gd name="connsiteY13" fmla="*/ 0 h 1150739"/>
                <a:gd name="connsiteX14" fmla="*/ 2580084 w 3247142"/>
                <a:gd name="connsiteY14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0 w 3247142"/>
                <a:gd name="connsiteY5" fmla="*/ 330384 h 1150739"/>
                <a:gd name="connsiteX6" fmla="*/ 189871 w 3247142"/>
                <a:gd name="connsiteY6" fmla="*/ 4 h 1150739"/>
                <a:gd name="connsiteX7" fmla="*/ 822558 w 3247142"/>
                <a:gd name="connsiteY7" fmla="*/ 3 h 1150739"/>
                <a:gd name="connsiteX8" fmla="*/ 1218140 w 3247142"/>
                <a:gd name="connsiteY8" fmla="*/ 3 h 1150739"/>
                <a:gd name="connsiteX9" fmla="*/ 1284263 w 3247142"/>
                <a:gd name="connsiteY9" fmla="*/ 114248 h 1150739"/>
                <a:gd name="connsiteX10" fmla="*/ 3245900 w 3247142"/>
                <a:gd name="connsiteY10" fmla="*/ 2 h 1150739"/>
                <a:gd name="connsiteX11" fmla="*/ 3245899 w 3247142"/>
                <a:gd name="connsiteY11" fmla="*/ 0 h 1150739"/>
                <a:gd name="connsiteX12" fmla="*/ 3247142 w 3247142"/>
                <a:gd name="connsiteY12" fmla="*/ 0 h 1150739"/>
                <a:gd name="connsiteX13" fmla="*/ 2580084 w 3247142"/>
                <a:gd name="connsiteY13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0 w 3247142"/>
                <a:gd name="connsiteY5" fmla="*/ 330384 h 1150739"/>
                <a:gd name="connsiteX6" fmla="*/ 189871 w 3247142"/>
                <a:gd name="connsiteY6" fmla="*/ 4 h 1150739"/>
                <a:gd name="connsiteX7" fmla="*/ 822558 w 3247142"/>
                <a:gd name="connsiteY7" fmla="*/ 3 h 1150739"/>
                <a:gd name="connsiteX8" fmla="*/ 1218140 w 3247142"/>
                <a:gd name="connsiteY8" fmla="*/ 3 h 1150739"/>
                <a:gd name="connsiteX9" fmla="*/ 3245900 w 3247142"/>
                <a:gd name="connsiteY9" fmla="*/ 2 h 1150739"/>
                <a:gd name="connsiteX10" fmla="*/ 3245899 w 3247142"/>
                <a:gd name="connsiteY10" fmla="*/ 0 h 1150739"/>
                <a:gd name="connsiteX11" fmla="*/ 3247142 w 3247142"/>
                <a:gd name="connsiteY11" fmla="*/ 0 h 1150739"/>
                <a:gd name="connsiteX12" fmla="*/ 2580084 w 3247142"/>
                <a:gd name="connsiteY12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0 w 3247142"/>
                <a:gd name="connsiteY5" fmla="*/ 330384 h 1150739"/>
                <a:gd name="connsiteX6" fmla="*/ 189871 w 3247142"/>
                <a:gd name="connsiteY6" fmla="*/ 4 h 1150739"/>
                <a:gd name="connsiteX7" fmla="*/ 822558 w 3247142"/>
                <a:gd name="connsiteY7" fmla="*/ 3 h 1150739"/>
                <a:gd name="connsiteX8" fmla="*/ 3245900 w 3247142"/>
                <a:gd name="connsiteY8" fmla="*/ 2 h 1150739"/>
                <a:gd name="connsiteX9" fmla="*/ 3245899 w 3247142"/>
                <a:gd name="connsiteY9" fmla="*/ 0 h 1150739"/>
                <a:gd name="connsiteX10" fmla="*/ 3247142 w 3247142"/>
                <a:gd name="connsiteY10" fmla="*/ 0 h 1150739"/>
                <a:gd name="connsiteX11" fmla="*/ 2580084 w 3247142"/>
                <a:gd name="connsiteY11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0 w 3247142"/>
                <a:gd name="connsiteY5" fmla="*/ 330384 h 1150739"/>
                <a:gd name="connsiteX6" fmla="*/ 189871 w 3247142"/>
                <a:gd name="connsiteY6" fmla="*/ 4 h 1150739"/>
                <a:gd name="connsiteX7" fmla="*/ 3245900 w 3247142"/>
                <a:gd name="connsiteY7" fmla="*/ 2 h 1150739"/>
                <a:gd name="connsiteX8" fmla="*/ 3245899 w 3247142"/>
                <a:gd name="connsiteY8" fmla="*/ 0 h 1150739"/>
                <a:gd name="connsiteX9" fmla="*/ 3247142 w 3247142"/>
                <a:gd name="connsiteY9" fmla="*/ 0 h 1150739"/>
                <a:gd name="connsiteX10" fmla="*/ 2580084 w 3247142"/>
                <a:gd name="connsiteY10" fmla="*/ 1150739 h 1150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7142" h="1150739">
                  <a:moveTo>
                    <a:pt x="2580084" y="1150739"/>
                  </a:moveTo>
                  <a:lnTo>
                    <a:pt x="2214490" y="520055"/>
                  </a:lnTo>
                  <a:lnTo>
                    <a:pt x="2326429" y="325764"/>
                  </a:lnTo>
                  <a:lnTo>
                    <a:pt x="2324047" y="325769"/>
                  </a:lnTo>
                  <a:lnTo>
                    <a:pt x="2324363" y="325218"/>
                  </a:lnTo>
                  <a:lnTo>
                    <a:pt x="0" y="330384"/>
                  </a:lnTo>
                  <a:lnTo>
                    <a:pt x="189871" y="4"/>
                  </a:lnTo>
                  <a:lnTo>
                    <a:pt x="3245900" y="2"/>
                  </a:lnTo>
                  <a:cubicBezTo>
                    <a:pt x="3245900" y="1"/>
                    <a:pt x="3245899" y="1"/>
                    <a:pt x="3245899" y="0"/>
                  </a:cubicBezTo>
                  <a:lnTo>
                    <a:pt x="3247142" y="0"/>
                  </a:lnTo>
                  <a:lnTo>
                    <a:pt x="2580084" y="1150739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193FB7B8-8712-81CB-E70E-A7F58ACD4DCB}"/>
                </a:ext>
              </a:extLst>
            </p:cNvPr>
            <p:cNvSpPr/>
            <p:nvPr/>
          </p:nvSpPr>
          <p:spPr bwMode="auto">
            <a:xfrm rot="10800000">
              <a:off x="6380742" y="4380988"/>
              <a:ext cx="211252" cy="182164"/>
            </a:xfrm>
            <a:custGeom>
              <a:avLst/>
              <a:gdLst>
                <a:gd name="connsiteX0" fmla="*/ 105655 w 211252"/>
                <a:gd name="connsiteY0" fmla="*/ 182164 h 182164"/>
                <a:gd name="connsiteX1" fmla="*/ 0 w 211252"/>
                <a:gd name="connsiteY1" fmla="*/ 0 h 182164"/>
                <a:gd name="connsiteX2" fmla="*/ 211252 w 211252"/>
                <a:gd name="connsiteY2" fmla="*/ 0 h 182164"/>
                <a:gd name="connsiteX3" fmla="*/ 105655 w 211252"/>
                <a:gd name="connsiteY3" fmla="*/ 182164 h 182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252" h="182164">
                  <a:moveTo>
                    <a:pt x="105655" y="182164"/>
                  </a:moveTo>
                  <a:lnTo>
                    <a:pt x="0" y="0"/>
                  </a:lnTo>
                  <a:lnTo>
                    <a:pt x="211252" y="0"/>
                  </a:lnTo>
                  <a:lnTo>
                    <a:pt x="105655" y="182164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278E6119-7489-C4F1-2541-7CD322F881F3}"/>
                </a:ext>
              </a:extLst>
            </p:cNvPr>
            <p:cNvSpPr/>
            <p:nvPr/>
          </p:nvSpPr>
          <p:spPr bwMode="auto">
            <a:xfrm rot="10800000">
              <a:off x="2208949" y="4563154"/>
              <a:ext cx="3056027" cy="627443"/>
            </a:xfrm>
            <a:custGeom>
              <a:avLst/>
              <a:gdLst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880577 w 3056027"/>
                <a:gd name="connsiteY5" fmla="*/ 370028 h 627443"/>
                <a:gd name="connsiteX6" fmla="*/ 666941 w 3056027"/>
                <a:gd name="connsiteY6" fmla="*/ 0 h 627443"/>
                <a:gd name="connsiteX7" fmla="*/ 1359440 w 3056027"/>
                <a:gd name="connsiteY7" fmla="*/ 0 h 627443"/>
                <a:gd name="connsiteX8" fmla="*/ 2692110 w 3056027"/>
                <a:gd name="connsiteY8" fmla="*/ 0 h 627443"/>
                <a:gd name="connsiteX9" fmla="*/ 3056027 w 3056027"/>
                <a:gd name="connsiteY9" fmla="*/ 627441 h 627443"/>
                <a:gd name="connsiteX10" fmla="*/ 1723154 w 3056027"/>
                <a:gd name="connsiteY10" fmla="*/ 627442 h 627443"/>
                <a:gd name="connsiteX11" fmla="*/ 1029195 w 3056027"/>
                <a:gd name="connsiteY11" fmla="*/ 627442 h 627443"/>
                <a:gd name="connsiteX12" fmla="*/ 1015472 w 3056027"/>
                <a:gd name="connsiteY12" fmla="*/ 603673 h 627443"/>
                <a:gd name="connsiteX13" fmla="*/ 1014510 w 3056027"/>
                <a:gd name="connsiteY13" fmla="*/ 603673 h 627443"/>
                <a:gd name="connsiteX14" fmla="*/ 1028267 w 3056027"/>
                <a:gd name="connsiteY14" fmla="*/ 627442 h 627443"/>
                <a:gd name="connsiteX15" fmla="*/ 632684 w 3056027"/>
                <a:gd name="connsiteY15" fmla="*/ 627442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880577 w 3056027"/>
                <a:gd name="connsiteY5" fmla="*/ 370028 h 627443"/>
                <a:gd name="connsiteX6" fmla="*/ 666941 w 3056027"/>
                <a:gd name="connsiteY6" fmla="*/ 0 h 627443"/>
                <a:gd name="connsiteX7" fmla="*/ 1359440 w 3056027"/>
                <a:gd name="connsiteY7" fmla="*/ 0 h 627443"/>
                <a:gd name="connsiteX8" fmla="*/ 2692110 w 3056027"/>
                <a:gd name="connsiteY8" fmla="*/ 0 h 627443"/>
                <a:gd name="connsiteX9" fmla="*/ 3056027 w 3056027"/>
                <a:gd name="connsiteY9" fmla="*/ 627441 h 627443"/>
                <a:gd name="connsiteX10" fmla="*/ 1723154 w 3056027"/>
                <a:gd name="connsiteY10" fmla="*/ 627442 h 627443"/>
                <a:gd name="connsiteX11" fmla="*/ 1029195 w 3056027"/>
                <a:gd name="connsiteY11" fmla="*/ 627442 h 627443"/>
                <a:gd name="connsiteX12" fmla="*/ 1015472 w 3056027"/>
                <a:gd name="connsiteY12" fmla="*/ 603673 h 627443"/>
                <a:gd name="connsiteX13" fmla="*/ 1014510 w 3056027"/>
                <a:gd name="connsiteY13" fmla="*/ 603673 h 627443"/>
                <a:gd name="connsiteX14" fmla="*/ 632684 w 3056027"/>
                <a:gd name="connsiteY14" fmla="*/ 627442 h 627443"/>
                <a:gd name="connsiteX15" fmla="*/ 0 w 3056027"/>
                <a:gd name="connsiteY15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880577 w 3056027"/>
                <a:gd name="connsiteY5" fmla="*/ 370028 h 627443"/>
                <a:gd name="connsiteX6" fmla="*/ 666941 w 3056027"/>
                <a:gd name="connsiteY6" fmla="*/ 0 h 627443"/>
                <a:gd name="connsiteX7" fmla="*/ 1359440 w 3056027"/>
                <a:gd name="connsiteY7" fmla="*/ 0 h 627443"/>
                <a:gd name="connsiteX8" fmla="*/ 2692110 w 3056027"/>
                <a:gd name="connsiteY8" fmla="*/ 0 h 627443"/>
                <a:gd name="connsiteX9" fmla="*/ 3056027 w 3056027"/>
                <a:gd name="connsiteY9" fmla="*/ 627441 h 627443"/>
                <a:gd name="connsiteX10" fmla="*/ 1723154 w 3056027"/>
                <a:gd name="connsiteY10" fmla="*/ 627442 h 627443"/>
                <a:gd name="connsiteX11" fmla="*/ 1029195 w 3056027"/>
                <a:gd name="connsiteY11" fmla="*/ 627442 h 627443"/>
                <a:gd name="connsiteX12" fmla="*/ 1015472 w 3056027"/>
                <a:gd name="connsiteY12" fmla="*/ 603673 h 627443"/>
                <a:gd name="connsiteX13" fmla="*/ 632684 w 3056027"/>
                <a:gd name="connsiteY13" fmla="*/ 627442 h 627443"/>
                <a:gd name="connsiteX14" fmla="*/ 0 w 3056027"/>
                <a:gd name="connsiteY14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880577 w 3056027"/>
                <a:gd name="connsiteY5" fmla="*/ 370028 h 627443"/>
                <a:gd name="connsiteX6" fmla="*/ 666941 w 3056027"/>
                <a:gd name="connsiteY6" fmla="*/ 0 h 627443"/>
                <a:gd name="connsiteX7" fmla="*/ 1359440 w 3056027"/>
                <a:gd name="connsiteY7" fmla="*/ 0 h 627443"/>
                <a:gd name="connsiteX8" fmla="*/ 2692110 w 3056027"/>
                <a:gd name="connsiteY8" fmla="*/ 0 h 627443"/>
                <a:gd name="connsiteX9" fmla="*/ 3056027 w 3056027"/>
                <a:gd name="connsiteY9" fmla="*/ 627441 h 627443"/>
                <a:gd name="connsiteX10" fmla="*/ 1723154 w 3056027"/>
                <a:gd name="connsiteY10" fmla="*/ 627442 h 627443"/>
                <a:gd name="connsiteX11" fmla="*/ 1029195 w 3056027"/>
                <a:gd name="connsiteY11" fmla="*/ 627442 h 627443"/>
                <a:gd name="connsiteX12" fmla="*/ 632684 w 3056027"/>
                <a:gd name="connsiteY12" fmla="*/ 627442 h 627443"/>
                <a:gd name="connsiteX13" fmla="*/ 0 w 3056027"/>
                <a:gd name="connsiteY13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880577 w 3056027"/>
                <a:gd name="connsiteY5" fmla="*/ 370028 h 627443"/>
                <a:gd name="connsiteX6" fmla="*/ 666941 w 3056027"/>
                <a:gd name="connsiteY6" fmla="*/ 0 h 627443"/>
                <a:gd name="connsiteX7" fmla="*/ 1359440 w 3056027"/>
                <a:gd name="connsiteY7" fmla="*/ 0 h 627443"/>
                <a:gd name="connsiteX8" fmla="*/ 2692110 w 3056027"/>
                <a:gd name="connsiteY8" fmla="*/ 0 h 627443"/>
                <a:gd name="connsiteX9" fmla="*/ 3056027 w 3056027"/>
                <a:gd name="connsiteY9" fmla="*/ 627441 h 627443"/>
                <a:gd name="connsiteX10" fmla="*/ 1723154 w 3056027"/>
                <a:gd name="connsiteY10" fmla="*/ 627442 h 627443"/>
                <a:gd name="connsiteX11" fmla="*/ 1029195 w 3056027"/>
                <a:gd name="connsiteY11" fmla="*/ 627442 h 627443"/>
                <a:gd name="connsiteX12" fmla="*/ 0 w 3056027"/>
                <a:gd name="connsiteY12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880577 w 3056027"/>
                <a:gd name="connsiteY5" fmla="*/ 370028 h 627443"/>
                <a:gd name="connsiteX6" fmla="*/ 666941 w 3056027"/>
                <a:gd name="connsiteY6" fmla="*/ 0 h 627443"/>
                <a:gd name="connsiteX7" fmla="*/ 1359440 w 3056027"/>
                <a:gd name="connsiteY7" fmla="*/ 0 h 627443"/>
                <a:gd name="connsiteX8" fmla="*/ 2692110 w 3056027"/>
                <a:gd name="connsiteY8" fmla="*/ 0 h 627443"/>
                <a:gd name="connsiteX9" fmla="*/ 3056027 w 3056027"/>
                <a:gd name="connsiteY9" fmla="*/ 627441 h 627443"/>
                <a:gd name="connsiteX10" fmla="*/ 1723154 w 3056027"/>
                <a:gd name="connsiteY10" fmla="*/ 627442 h 627443"/>
                <a:gd name="connsiteX11" fmla="*/ 0 w 3056027"/>
                <a:gd name="connsiteY11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880577 w 3056027"/>
                <a:gd name="connsiteY5" fmla="*/ 370028 h 627443"/>
                <a:gd name="connsiteX6" fmla="*/ 666941 w 3056027"/>
                <a:gd name="connsiteY6" fmla="*/ 0 h 627443"/>
                <a:gd name="connsiteX7" fmla="*/ 1359440 w 3056027"/>
                <a:gd name="connsiteY7" fmla="*/ 0 h 627443"/>
                <a:gd name="connsiteX8" fmla="*/ 2692110 w 3056027"/>
                <a:gd name="connsiteY8" fmla="*/ 0 h 627443"/>
                <a:gd name="connsiteX9" fmla="*/ 3056027 w 3056027"/>
                <a:gd name="connsiteY9" fmla="*/ 627441 h 627443"/>
                <a:gd name="connsiteX10" fmla="*/ 0 w 3056027"/>
                <a:gd name="connsiteY10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880577 w 3056027"/>
                <a:gd name="connsiteY5" fmla="*/ 370028 h 627443"/>
                <a:gd name="connsiteX6" fmla="*/ 666941 w 3056027"/>
                <a:gd name="connsiteY6" fmla="*/ 0 h 627443"/>
                <a:gd name="connsiteX7" fmla="*/ 2692110 w 3056027"/>
                <a:gd name="connsiteY7" fmla="*/ 0 h 627443"/>
                <a:gd name="connsiteX8" fmla="*/ 3056027 w 3056027"/>
                <a:gd name="connsiteY8" fmla="*/ 627441 h 627443"/>
                <a:gd name="connsiteX9" fmla="*/ 0 w 3056027"/>
                <a:gd name="connsiteY9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666941 w 3056027"/>
                <a:gd name="connsiteY5" fmla="*/ 0 h 627443"/>
                <a:gd name="connsiteX6" fmla="*/ 2692110 w 3056027"/>
                <a:gd name="connsiteY6" fmla="*/ 0 h 627443"/>
                <a:gd name="connsiteX7" fmla="*/ 3056027 w 3056027"/>
                <a:gd name="connsiteY7" fmla="*/ 627441 h 627443"/>
                <a:gd name="connsiteX8" fmla="*/ 0 w 3056027"/>
                <a:gd name="connsiteY8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2692110 w 3056027"/>
                <a:gd name="connsiteY5" fmla="*/ 0 h 627443"/>
                <a:gd name="connsiteX6" fmla="*/ 3056027 w 3056027"/>
                <a:gd name="connsiteY6" fmla="*/ 627441 h 627443"/>
                <a:gd name="connsiteX7" fmla="*/ 0 w 3056027"/>
                <a:gd name="connsiteY7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2692110 w 3056027"/>
                <a:gd name="connsiteY4" fmla="*/ 0 h 627443"/>
                <a:gd name="connsiteX5" fmla="*/ 3056027 w 3056027"/>
                <a:gd name="connsiteY5" fmla="*/ 627441 h 627443"/>
                <a:gd name="connsiteX6" fmla="*/ 0 w 3056027"/>
                <a:gd name="connsiteY6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2692110 w 3056027"/>
                <a:gd name="connsiteY3" fmla="*/ 0 h 627443"/>
                <a:gd name="connsiteX4" fmla="*/ 3056027 w 3056027"/>
                <a:gd name="connsiteY4" fmla="*/ 627441 h 627443"/>
                <a:gd name="connsiteX5" fmla="*/ 0 w 3056027"/>
                <a:gd name="connsiteY5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2692110 w 3056027"/>
                <a:gd name="connsiteY2" fmla="*/ 0 h 627443"/>
                <a:gd name="connsiteX3" fmla="*/ 3056027 w 3056027"/>
                <a:gd name="connsiteY3" fmla="*/ 627441 h 627443"/>
                <a:gd name="connsiteX4" fmla="*/ 0 w 3056027"/>
                <a:gd name="connsiteY4" fmla="*/ 627443 h 62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6027" h="627443">
                  <a:moveTo>
                    <a:pt x="0" y="627443"/>
                  </a:moveTo>
                  <a:lnTo>
                    <a:pt x="360595" y="0"/>
                  </a:lnTo>
                  <a:lnTo>
                    <a:pt x="2692110" y="0"/>
                  </a:lnTo>
                  <a:lnTo>
                    <a:pt x="3056027" y="627441"/>
                  </a:lnTo>
                  <a:lnTo>
                    <a:pt x="0" y="627443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7" name="フリーフォーム: 図形 436">
              <a:extLst>
                <a:ext uri="{FF2B5EF4-FFF2-40B4-BE49-F238E27FC236}">
                  <a16:creationId xmlns:a16="http://schemas.microsoft.com/office/drawing/2014/main" id="{662049AF-3063-8F97-8070-76D2124C8364}"/>
                </a:ext>
              </a:extLst>
            </p:cNvPr>
            <p:cNvSpPr/>
            <p:nvPr/>
          </p:nvSpPr>
          <p:spPr bwMode="auto">
            <a:xfrm rot="10800000">
              <a:off x="3905535" y="3413927"/>
              <a:ext cx="2216401" cy="2980806"/>
            </a:xfrm>
            <a:custGeom>
              <a:avLst/>
              <a:gdLst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300904 w 2216401"/>
                <a:gd name="connsiteY3" fmla="*/ 2118448 h 2980806"/>
                <a:gd name="connsiteX4" fmla="*/ 466180 w 2216401"/>
                <a:gd name="connsiteY4" fmla="*/ 1831581 h 2980806"/>
                <a:gd name="connsiteX5" fmla="*/ 688231 w 2216401"/>
                <a:gd name="connsiteY5" fmla="*/ 1831581 h 2980806"/>
                <a:gd name="connsiteX6" fmla="*/ 688232 w 2216401"/>
                <a:gd name="connsiteY6" fmla="*/ 1831579 h 2980806"/>
                <a:gd name="connsiteX7" fmla="*/ 466181 w 2216401"/>
                <a:gd name="connsiteY7" fmla="*/ 1831579 h 2980806"/>
                <a:gd name="connsiteX8" fmla="*/ 827676 w 2216401"/>
                <a:gd name="connsiteY8" fmla="*/ 1204136 h 2980806"/>
                <a:gd name="connsiteX9" fmla="*/ 1518221 w 2216401"/>
                <a:gd name="connsiteY9" fmla="*/ 5566 h 2980806"/>
                <a:gd name="connsiteX10" fmla="*/ 1515191 w 2216401"/>
                <a:gd name="connsiteY10" fmla="*/ 5566 h 2980806"/>
                <a:gd name="connsiteX11" fmla="*/ 1518390 w 2216401"/>
                <a:gd name="connsiteY11" fmla="*/ 0 h 2980806"/>
                <a:gd name="connsiteX12" fmla="*/ 2216401 w 2216401"/>
                <a:gd name="connsiteY12" fmla="*/ 1204136 h 2980806"/>
                <a:gd name="connsiteX13" fmla="*/ 1523902 w 2216401"/>
                <a:gd name="connsiteY13" fmla="*/ 1204136 h 2980806"/>
                <a:gd name="connsiteX14" fmla="*/ 1370377 w 2216401"/>
                <a:gd name="connsiteY14" fmla="*/ 938224 h 2980806"/>
                <a:gd name="connsiteX15" fmla="*/ 1217556 w 2216401"/>
                <a:gd name="connsiteY15" fmla="*/ 1204136 h 2980806"/>
                <a:gd name="connsiteX16" fmla="*/ 856961 w 2216401"/>
                <a:gd name="connsiteY16" fmla="*/ 1831579 h 2980806"/>
                <a:gd name="connsiteX17" fmla="*/ 744018 w 2216401"/>
                <a:gd name="connsiteY17" fmla="*/ 1831579 h 2980806"/>
                <a:gd name="connsiteX18" fmla="*/ 744017 w 2216401"/>
                <a:gd name="connsiteY18" fmla="*/ 1831581 h 2980806"/>
                <a:gd name="connsiteX19" fmla="*/ 856960 w 2216401"/>
                <a:gd name="connsiteY19" fmla="*/ 1831581 h 2980806"/>
                <a:gd name="connsiteX20" fmla="*/ 667089 w 2216401"/>
                <a:gd name="connsiteY20" fmla="*/ 2161961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300904 w 2216401"/>
                <a:gd name="connsiteY3" fmla="*/ 2118448 h 2980806"/>
                <a:gd name="connsiteX4" fmla="*/ 466180 w 2216401"/>
                <a:gd name="connsiteY4" fmla="*/ 1831581 h 2980806"/>
                <a:gd name="connsiteX5" fmla="*/ 688231 w 2216401"/>
                <a:gd name="connsiteY5" fmla="*/ 1831581 h 2980806"/>
                <a:gd name="connsiteX6" fmla="*/ 688232 w 2216401"/>
                <a:gd name="connsiteY6" fmla="*/ 1831579 h 2980806"/>
                <a:gd name="connsiteX7" fmla="*/ 466181 w 2216401"/>
                <a:gd name="connsiteY7" fmla="*/ 1831579 h 2980806"/>
                <a:gd name="connsiteX8" fmla="*/ 827676 w 2216401"/>
                <a:gd name="connsiteY8" fmla="*/ 1204136 h 2980806"/>
                <a:gd name="connsiteX9" fmla="*/ 1518221 w 2216401"/>
                <a:gd name="connsiteY9" fmla="*/ 5566 h 2980806"/>
                <a:gd name="connsiteX10" fmla="*/ 1515191 w 2216401"/>
                <a:gd name="connsiteY10" fmla="*/ 5566 h 2980806"/>
                <a:gd name="connsiteX11" fmla="*/ 1518390 w 2216401"/>
                <a:gd name="connsiteY11" fmla="*/ 0 h 2980806"/>
                <a:gd name="connsiteX12" fmla="*/ 2216401 w 2216401"/>
                <a:gd name="connsiteY12" fmla="*/ 1204136 h 2980806"/>
                <a:gd name="connsiteX13" fmla="*/ 1523902 w 2216401"/>
                <a:gd name="connsiteY13" fmla="*/ 1204136 h 2980806"/>
                <a:gd name="connsiteX14" fmla="*/ 1370377 w 2216401"/>
                <a:gd name="connsiteY14" fmla="*/ 938224 h 2980806"/>
                <a:gd name="connsiteX15" fmla="*/ 1217556 w 2216401"/>
                <a:gd name="connsiteY15" fmla="*/ 1204136 h 2980806"/>
                <a:gd name="connsiteX16" fmla="*/ 856961 w 2216401"/>
                <a:gd name="connsiteY16" fmla="*/ 1831579 h 2980806"/>
                <a:gd name="connsiteX17" fmla="*/ 744018 w 2216401"/>
                <a:gd name="connsiteY17" fmla="*/ 1831579 h 2980806"/>
                <a:gd name="connsiteX18" fmla="*/ 856960 w 2216401"/>
                <a:gd name="connsiteY18" fmla="*/ 1831581 h 2980806"/>
                <a:gd name="connsiteX19" fmla="*/ 667089 w 2216401"/>
                <a:gd name="connsiteY19" fmla="*/ 2161961 h 2980806"/>
                <a:gd name="connsiteX20" fmla="*/ 196493 w 2216401"/>
                <a:gd name="connsiteY20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300904 w 2216401"/>
                <a:gd name="connsiteY3" fmla="*/ 2118448 h 2980806"/>
                <a:gd name="connsiteX4" fmla="*/ 466180 w 2216401"/>
                <a:gd name="connsiteY4" fmla="*/ 1831581 h 2980806"/>
                <a:gd name="connsiteX5" fmla="*/ 688231 w 2216401"/>
                <a:gd name="connsiteY5" fmla="*/ 1831581 h 2980806"/>
                <a:gd name="connsiteX6" fmla="*/ 688232 w 2216401"/>
                <a:gd name="connsiteY6" fmla="*/ 1831579 h 2980806"/>
                <a:gd name="connsiteX7" fmla="*/ 466181 w 2216401"/>
                <a:gd name="connsiteY7" fmla="*/ 1831579 h 2980806"/>
                <a:gd name="connsiteX8" fmla="*/ 827676 w 2216401"/>
                <a:gd name="connsiteY8" fmla="*/ 1204136 h 2980806"/>
                <a:gd name="connsiteX9" fmla="*/ 1518221 w 2216401"/>
                <a:gd name="connsiteY9" fmla="*/ 5566 h 2980806"/>
                <a:gd name="connsiteX10" fmla="*/ 1515191 w 2216401"/>
                <a:gd name="connsiteY10" fmla="*/ 5566 h 2980806"/>
                <a:gd name="connsiteX11" fmla="*/ 1518390 w 2216401"/>
                <a:gd name="connsiteY11" fmla="*/ 0 h 2980806"/>
                <a:gd name="connsiteX12" fmla="*/ 2216401 w 2216401"/>
                <a:gd name="connsiteY12" fmla="*/ 1204136 h 2980806"/>
                <a:gd name="connsiteX13" fmla="*/ 1523902 w 2216401"/>
                <a:gd name="connsiteY13" fmla="*/ 1204136 h 2980806"/>
                <a:gd name="connsiteX14" fmla="*/ 1370377 w 2216401"/>
                <a:gd name="connsiteY14" fmla="*/ 938224 h 2980806"/>
                <a:gd name="connsiteX15" fmla="*/ 1217556 w 2216401"/>
                <a:gd name="connsiteY15" fmla="*/ 1204136 h 2980806"/>
                <a:gd name="connsiteX16" fmla="*/ 856961 w 2216401"/>
                <a:gd name="connsiteY16" fmla="*/ 1831579 h 2980806"/>
                <a:gd name="connsiteX17" fmla="*/ 856960 w 2216401"/>
                <a:gd name="connsiteY17" fmla="*/ 1831581 h 2980806"/>
                <a:gd name="connsiteX18" fmla="*/ 667089 w 2216401"/>
                <a:gd name="connsiteY18" fmla="*/ 2161961 h 2980806"/>
                <a:gd name="connsiteX19" fmla="*/ 196493 w 2216401"/>
                <a:gd name="connsiteY19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300904 w 2216401"/>
                <a:gd name="connsiteY3" fmla="*/ 2118448 h 2980806"/>
                <a:gd name="connsiteX4" fmla="*/ 466180 w 2216401"/>
                <a:gd name="connsiteY4" fmla="*/ 1831581 h 2980806"/>
                <a:gd name="connsiteX5" fmla="*/ 688231 w 2216401"/>
                <a:gd name="connsiteY5" fmla="*/ 1831581 h 2980806"/>
                <a:gd name="connsiteX6" fmla="*/ 688232 w 2216401"/>
                <a:gd name="connsiteY6" fmla="*/ 1831579 h 2980806"/>
                <a:gd name="connsiteX7" fmla="*/ 466181 w 2216401"/>
                <a:gd name="connsiteY7" fmla="*/ 1831579 h 2980806"/>
                <a:gd name="connsiteX8" fmla="*/ 827676 w 2216401"/>
                <a:gd name="connsiteY8" fmla="*/ 1204136 h 2980806"/>
                <a:gd name="connsiteX9" fmla="*/ 1518221 w 2216401"/>
                <a:gd name="connsiteY9" fmla="*/ 5566 h 2980806"/>
                <a:gd name="connsiteX10" fmla="*/ 1515191 w 2216401"/>
                <a:gd name="connsiteY10" fmla="*/ 5566 h 2980806"/>
                <a:gd name="connsiteX11" fmla="*/ 1518390 w 2216401"/>
                <a:gd name="connsiteY11" fmla="*/ 0 h 2980806"/>
                <a:gd name="connsiteX12" fmla="*/ 2216401 w 2216401"/>
                <a:gd name="connsiteY12" fmla="*/ 1204136 h 2980806"/>
                <a:gd name="connsiteX13" fmla="*/ 1523902 w 2216401"/>
                <a:gd name="connsiteY13" fmla="*/ 1204136 h 2980806"/>
                <a:gd name="connsiteX14" fmla="*/ 1370377 w 2216401"/>
                <a:gd name="connsiteY14" fmla="*/ 938224 h 2980806"/>
                <a:gd name="connsiteX15" fmla="*/ 1217556 w 2216401"/>
                <a:gd name="connsiteY15" fmla="*/ 1204136 h 2980806"/>
                <a:gd name="connsiteX16" fmla="*/ 856961 w 2216401"/>
                <a:gd name="connsiteY16" fmla="*/ 1831579 h 2980806"/>
                <a:gd name="connsiteX17" fmla="*/ 667089 w 2216401"/>
                <a:gd name="connsiteY17" fmla="*/ 2161961 h 2980806"/>
                <a:gd name="connsiteX18" fmla="*/ 196493 w 2216401"/>
                <a:gd name="connsiteY18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300904 w 2216401"/>
                <a:gd name="connsiteY3" fmla="*/ 2118448 h 2980806"/>
                <a:gd name="connsiteX4" fmla="*/ 466180 w 2216401"/>
                <a:gd name="connsiteY4" fmla="*/ 1831581 h 2980806"/>
                <a:gd name="connsiteX5" fmla="*/ 688231 w 2216401"/>
                <a:gd name="connsiteY5" fmla="*/ 1831581 h 2980806"/>
                <a:gd name="connsiteX6" fmla="*/ 466181 w 2216401"/>
                <a:gd name="connsiteY6" fmla="*/ 1831579 h 2980806"/>
                <a:gd name="connsiteX7" fmla="*/ 827676 w 2216401"/>
                <a:gd name="connsiteY7" fmla="*/ 1204136 h 2980806"/>
                <a:gd name="connsiteX8" fmla="*/ 1518221 w 2216401"/>
                <a:gd name="connsiteY8" fmla="*/ 5566 h 2980806"/>
                <a:gd name="connsiteX9" fmla="*/ 1515191 w 2216401"/>
                <a:gd name="connsiteY9" fmla="*/ 5566 h 2980806"/>
                <a:gd name="connsiteX10" fmla="*/ 1518390 w 2216401"/>
                <a:gd name="connsiteY10" fmla="*/ 0 h 2980806"/>
                <a:gd name="connsiteX11" fmla="*/ 2216401 w 2216401"/>
                <a:gd name="connsiteY11" fmla="*/ 1204136 h 2980806"/>
                <a:gd name="connsiteX12" fmla="*/ 1523902 w 2216401"/>
                <a:gd name="connsiteY12" fmla="*/ 1204136 h 2980806"/>
                <a:gd name="connsiteX13" fmla="*/ 1370377 w 2216401"/>
                <a:gd name="connsiteY13" fmla="*/ 938224 h 2980806"/>
                <a:gd name="connsiteX14" fmla="*/ 1217556 w 2216401"/>
                <a:gd name="connsiteY14" fmla="*/ 1204136 h 2980806"/>
                <a:gd name="connsiteX15" fmla="*/ 856961 w 2216401"/>
                <a:gd name="connsiteY15" fmla="*/ 1831579 h 2980806"/>
                <a:gd name="connsiteX16" fmla="*/ 667089 w 2216401"/>
                <a:gd name="connsiteY16" fmla="*/ 2161961 h 2980806"/>
                <a:gd name="connsiteX17" fmla="*/ 196493 w 2216401"/>
                <a:gd name="connsiteY17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300904 w 2216401"/>
                <a:gd name="connsiteY3" fmla="*/ 2118448 h 2980806"/>
                <a:gd name="connsiteX4" fmla="*/ 466180 w 2216401"/>
                <a:gd name="connsiteY4" fmla="*/ 1831581 h 2980806"/>
                <a:gd name="connsiteX5" fmla="*/ 688231 w 2216401"/>
                <a:gd name="connsiteY5" fmla="*/ 1831581 h 2980806"/>
                <a:gd name="connsiteX6" fmla="*/ 827676 w 2216401"/>
                <a:gd name="connsiteY6" fmla="*/ 1204136 h 2980806"/>
                <a:gd name="connsiteX7" fmla="*/ 1518221 w 2216401"/>
                <a:gd name="connsiteY7" fmla="*/ 5566 h 2980806"/>
                <a:gd name="connsiteX8" fmla="*/ 1515191 w 2216401"/>
                <a:gd name="connsiteY8" fmla="*/ 5566 h 2980806"/>
                <a:gd name="connsiteX9" fmla="*/ 1518390 w 2216401"/>
                <a:gd name="connsiteY9" fmla="*/ 0 h 2980806"/>
                <a:gd name="connsiteX10" fmla="*/ 2216401 w 2216401"/>
                <a:gd name="connsiteY10" fmla="*/ 1204136 h 2980806"/>
                <a:gd name="connsiteX11" fmla="*/ 1523902 w 2216401"/>
                <a:gd name="connsiteY11" fmla="*/ 1204136 h 2980806"/>
                <a:gd name="connsiteX12" fmla="*/ 1370377 w 2216401"/>
                <a:gd name="connsiteY12" fmla="*/ 938224 h 2980806"/>
                <a:gd name="connsiteX13" fmla="*/ 1217556 w 2216401"/>
                <a:gd name="connsiteY13" fmla="*/ 1204136 h 2980806"/>
                <a:gd name="connsiteX14" fmla="*/ 856961 w 2216401"/>
                <a:gd name="connsiteY14" fmla="*/ 1831579 h 2980806"/>
                <a:gd name="connsiteX15" fmla="*/ 667089 w 2216401"/>
                <a:gd name="connsiteY15" fmla="*/ 2161961 h 2980806"/>
                <a:gd name="connsiteX16" fmla="*/ 196493 w 2216401"/>
                <a:gd name="connsiteY16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300904 w 2216401"/>
                <a:gd name="connsiteY3" fmla="*/ 2118448 h 2980806"/>
                <a:gd name="connsiteX4" fmla="*/ 466180 w 2216401"/>
                <a:gd name="connsiteY4" fmla="*/ 1831581 h 2980806"/>
                <a:gd name="connsiteX5" fmla="*/ 827676 w 2216401"/>
                <a:gd name="connsiteY5" fmla="*/ 1204136 h 2980806"/>
                <a:gd name="connsiteX6" fmla="*/ 1518221 w 2216401"/>
                <a:gd name="connsiteY6" fmla="*/ 5566 h 2980806"/>
                <a:gd name="connsiteX7" fmla="*/ 1515191 w 2216401"/>
                <a:gd name="connsiteY7" fmla="*/ 5566 h 2980806"/>
                <a:gd name="connsiteX8" fmla="*/ 1518390 w 2216401"/>
                <a:gd name="connsiteY8" fmla="*/ 0 h 2980806"/>
                <a:gd name="connsiteX9" fmla="*/ 2216401 w 2216401"/>
                <a:gd name="connsiteY9" fmla="*/ 1204136 h 2980806"/>
                <a:gd name="connsiteX10" fmla="*/ 1523902 w 2216401"/>
                <a:gd name="connsiteY10" fmla="*/ 1204136 h 2980806"/>
                <a:gd name="connsiteX11" fmla="*/ 1370377 w 2216401"/>
                <a:gd name="connsiteY11" fmla="*/ 938224 h 2980806"/>
                <a:gd name="connsiteX12" fmla="*/ 1217556 w 2216401"/>
                <a:gd name="connsiteY12" fmla="*/ 1204136 h 2980806"/>
                <a:gd name="connsiteX13" fmla="*/ 856961 w 2216401"/>
                <a:gd name="connsiteY13" fmla="*/ 1831579 h 2980806"/>
                <a:gd name="connsiteX14" fmla="*/ 667089 w 2216401"/>
                <a:gd name="connsiteY14" fmla="*/ 2161961 h 2980806"/>
                <a:gd name="connsiteX15" fmla="*/ 196493 w 2216401"/>
                <a:gd name="connsiteY15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300904 w 2216401"/>
                <a:gd name="connsiteY3" fmla="*/ 2118448 h 2980806"/>
                <a:gd name="connsiteX4" fmla="*/ 827676 w 2216401"/>
                <a:gd name="connsiteY4" fmla="*/ 1204136 h 2980806"/>
                <a:gd name="connsiteX5" fmla="*/ 1518221 w 2216401"/>
                <a:gd name="connsiteY5" fmla="*/ 5566 h 2980806"/>
                <a:gd name="connsiteX6" fmla="*/ 1515191 w 2216401"/>
                <a:gd name="connsiteY6" fmla="*/ 5566 h 2980806"/>
                <a:gd name="connsiteX7" fmla="*/ 1518390 w 2216401"/>
                <a:gd name="connsiteY7" fmla="*/ 0 h 2980806"/>
                <a:gd name="connsiteX8" fmla="*/ 2216401 w 2216401"/>
                <a:gd name="connsiteY8" fmla="*/ 1204136 h 2980806"/>
                <a:gd name="connsiteX9" fmla="*/ 1523902 w 2216401"/>
                <a:gd name="connsiteY9" fmla="*/ 1204136 h 2980806"/>
                <a:gd name="connsiteX10" fmla="*/ 1370377 w 2216401"/>
                <a:gd name="connsiteY10" fmla="*/ 938224 h 2980806"/>
                <a:gd name="connsiteX11" fmla="*/ 1217556 w 2216401"/>
                <a:gd name="connsiteY11" fmla="*/ 1204136 h 2980806"/>
                <a:gd name="connsiteX12" fmla="*/ 856961 w 2216401"/>
                <a:gd name="connsiteY12" fmla="*/ 1831579 h 2980806"/>
                <a:gd name="connsiteX13" fmla="*/ 667089 w 2216401"/>
                <a:gd name="connsiteY13" fmla="*/ 2161961 h 2980806"/>
                <a:gd name="connsiteX14" fmla="*/ 196493 w 2216401"/>
                <a:gd name="connsiteY14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827676 w 2216401"/>
                <a:gd name="connsiteY3" fmla="*/ 1204136 h 2980806"/>
                <a:gd name="connsiteX4" fmla="*/ 1518221 w 2216401"/>
                <a:gd name="connsiteY4" fmla="*/ 5566 h 2980806"/>
                <a:gd name="connsiteX5" fmla="*/ 1515191 w 2216401"/>
                <a:gd name="connsiteY5" fmla="*/ 5566 h 2980806"/>
                <a:gd name="connsiteX6" fmla="*/ 1518390 w 2216401"/>
                <a:gd name="connsiteY6" fmla="*/ 0 h 2980806"/>
                <a:gd name="connsiteX7" fmla="*/ 2216401 w 2216401"/>
                <a:gd name="connsiteY7" fmla="*/ 1204136 h 2980806"/>
                <a:gd name="connsiteX8" fmla="*/ 1523902 w 2216401"/>
                <a:gd name="connsiteY8" fmla="*/ 1204136 h 2980806"/>
                <a:gd name="connsiteX9" fmla="*/ 1370377 w 2216401"/>
                <a:gd name="connsiteY9" fmla="*/ 938224 h 2980806"/>
                <a:gd name="connsiteX10" fmla="*/ 1217556 w 2216401"/>
                <a:gd name="connsiteY10" fmla="*/ 1204136 h 2980806"/>
                <a:gd name="connsiteX11" fmla="*/ 856961 w 2216401"/>
                <a:gd name="connsiteY11" fmla="*/ 1831579 h 2980806"/>
                <a:gd name="connsiteX12" fmla="*/ 667089 w 2216401"/>
                <a:gd name="connsiteY12" fmla="*/ 2161961 h 2980806"/>
                <a:gd name="connsiteX13" fmla="*/ 196493 w 2216401"/>
                <a:gd name="connsiteY13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827676 w 2216401"/>
                <a:gd name="connsiteY2" fmla="*/ 1204136 h 2980806"/>
                <a:gd name="connsiteX3" fmla="*/ 1518221 w 2216401"/>
                <a:gd name="connsiteY3" fmla="*/ 5566 h 2980806"/>
                <a:gd name="connsiteX4" fmla="*/ 1515191 w 2216401"/>
                <a:gd name="connsiteY4" fmla="*/ 5566 h 2980806"/>
                <a:gd name="connsiteX5" fmla="*/ 1518390 w 2216401"/>
                <a:gd name="connsiteY5" fmla="*/ 0 h 2980806"/>
                <a:gd name="connsiteX6" fmla="*/ 2216401 w 2216401"/>
                <a:gd name="connsiteY6" fmla="*/ 1204136 h 2980806"/>
                <a:gd name="connsiteX7" fmla="*/ 1523902 w 2216401"/>
                <a:gd name="connsiteY7" fmla="*/ 1204136 h 2980806"/>
                <a:gd name="connsiteX8" fmla="*/ 1370377 w 2216401"/>
                <a:gd name="connsiteY8" fmla="*/ 938224 h 2980806"/>
                <a:gd name="connsiteX9" fmla="*/ 1217556 w 2216401"/>
                <a:gd name="connsiteY9" fmla="*/ 1204136 h 2980806"/>
                <a:gd name="connsiteX10" fmla="*/ 856961 w 2216401"/>
                <a:gd name="connsiteY10" fmla="*/ 1831579 h 2980806"/>
                <a:gd name="connsiteX11" fmla="*/ 667089 w 2216401"/>
                <a:gd name="connsiteY11" fmla="*/ 2161961 h 2980806"/>
                <a:gd name="connsiteX12" fmla="*/ 196493 w 2216401"/>
                <a:gd name="connsiteY12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827676 w 2216401"/>
                <a:gd name="connsiteY2" fmla="*/ 1204136 h 2980806"/>
                <a:gd name="connsiteX3" fmla="*/ 1518221 w 2216401"/>
                <a:gd name="connsiteY3" fmla="*/ 5566 h 2980806"/>
                <a:gd name="connsiteX4" fmla="*/ 1515191 w 2216401"/>
                <a:gd name="connsiteY4" fmla="*/ 5566 h 2980806"/>
                <a:gd name="connsiteX5" fmla="*/ 1518390 w 2216401"/>
                <a:gd name="connsiteY5" fmla="*/ 0 h 2980806"/>
                <a:gd name="connsiteX6" fmla="*/ 2216401 w 2216401"/>
                <a:gd name="connsiteY6" fmla="*/ 1204136 h 2980806"/>
                <a:gd name="connsiteX7" fmla="*/ 1523902 w 2216401"/>
                <a:gd name="connsiteY7" fmla="*/ 1204136 h 2980806"/>
                <a:gd name="connsiteX8" fmla="*/ 1370377 w 2216401"/>
                <a:gd name="connsiteY8" fmla="*/ 938224 h 2980806"/>
                <a:gd name="connsiteX9" fmla="*/ 1217556 w 2216401"/>
                <a:gd name="connsiteY9" fmla="*/ 1204136 h 2980806"/>
                <a:gd name="connsiteX10" fmla="*/ 856961 w 2216401"/>
                <a:gd name="connsiteY10" fmla="*/ 1831579 h 2980806"/>
                <a:gd name="connsiteX11" fmla="*/ 196493 w 2216401"/>
                <a:gd name="connsiteY11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827676 w 2216401"/>
                <a:gd name="connsiteY2" fmla="*/ 1204136 h 2980806"/>
                <a:gd name="connsiteX3" fmla="*/ 1518221 w 2216401"/>
                <a:gd name="connsiteY3" fmla="*/ 5566 h 2980806"/>
                <a:gd name="connsiteX4" fmla="*/ 1515191 w 2216401"/>
                <a:gd name="connsiteY4" fmla="*/ 5566 h 2980806"/>
                <a:gd name="connsiteX5" fmla="*/ 1518390 w 2216401"/>
                <a:gd name="connsiteY5" fmla="*/ 0 h 2980806"/>
                <a:gd name="connsiteX6" fmla="*/ 2216401 w 2216401"/>
                <a:gd name="connsiteY6" fmla="*/ 1204136 h 2980806"/>
                <a:gd name="connsiteX7" fmla="*/ 1523902 w 2216401"/>
                <a:gd name="connsiteY7" fmla="*/ 1204136 h 2980806"/>
                <a:gd name="connsiteX8" fmla="*/ 1370377 w 2216401"/>
                <a:gd name="connsiteY8" fmla="*/ 938224 h 2980806"/>
                <a:gd name="connsiteX9" fmla="*/ 1217556 w 2216401"/>
                <a:gd name="connsiteY9" fmla="*/ 1204136 h 2980806"/>
                <a:gd name="connsiteX10" fmla="*/ 196493 w 2216401"/>
                <a:gd name="connsiteY10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827676 w 2216401"/>
                <a:gd name="connsiteY2" fmla="*/ 1204136 h 2980806"/>
                <a:gd name="connsiteX3" fmla="*/ 1518221 w 2216401"/>
                <a:gd name="connsiteY3" fmla="*/ 5566 h 2980806"/>
                <a:gd name="connsiteX4" fmla="*/ 1515191 w 2216401"/>
                <a:gd name="connsiteY4" fmla="*/ 5566 h 2980806"/>
                <a:gd name="connsiteX5" fmla="*/ 1518390 w 2216401"/>
                <a:gd name="connsiteY5" fmla="*/ 0 h 2980806"/>
                <a:gd name="connsiteX6" fmla="*/ 2216401 w 2216401"/>
                <a:gd name="connsiteY6" fmla="*/ 1204136 h 2980806"/>
                <a:gd name="connsiteX7" fmla="*/ 1523902 w 2216401"/>
                <a:gd name="connsiteY7" fmla="*/ 1204136 h 2980806"/>
                <a:gd name="connsiteX8" fmla="*/ 1370377 w 2216401"/>
                <a:gd name="connsiteY8" fmla="*/ 938224 h 2980806"/>
                <a:gd name="connsiteX9" fmla="*/ 196493 w 2216401"/>
                <a:gd name="connsiteY9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1518221 w 2216401"/>
                <a:gd name="connsiteY2" fmla="*/ 5566 h 2980806"/>
                <a:gd name="connsiteX3" fmla="*/ 1515191 w 2216401"/>
                <a:gd name="connsiteY3" fmla="*/ 5566 h 2980806"/>
                <a:gd name="connsiteX4" fmla="*/ 1518390 w 2216401"/>
                <a:gd name="connsiteY4" fmla="*/ 0 h 2980806"/>
                <a:gd name="connsiteX5" fmla="*/ 2216401 w 2216401"/>
                <a:gd name="connsiteY5" fmla="*/ 1204136 h 2980806"/>
                <a:gd name="connsiteX6" fmla="*/ 1523902 w 2216401"/>
                <a:gd name="connsiteY6" fmla="*/ 1204136 h 2980806"/>
                <a:gd name="connsiteX7" fmla="*/ 1370377 w 2216401"/>
                <a:gd name="connsiteY7" fmla="*/ 938224 h 2980806"/>
                <a:gd name="connsiteX8" fmla="*/ 196493 w 2216401"/>
                <a:gd name="connsiteY8" fmla="*/ 2980806 h 298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6401" h="2980806">
                  <a:moveTo>
                    <a:pt x="196493" y="2980806"/>
                  </a:moveTo>
                  <a:lnTo>
                    <a:pt x="0" y="2642026"/>
                  </a:lnTo>
                  <a:lnTo>
                    <a:pt x="1518221" y="5566"/>
                  </a:lnTo>
                  <a:lnTo>
                    <a:pt x="1515191" y="5566"/>
                  </a:lnTo>
                  <a:lnTo>
                    <a:pt x="1518390" y="0"/>
                  </a:lnTo>
                  <a:lnTo>
                    <a:pt x="2216401" y="1204136"/>
                  </a:lnTo>
                  <a:lnTo>
                    <a:pt x="1523902" y="1204136"/>
                  </a:lnTo>
                  <a:lnTo>
                    <a:pt x="1370377" y="938224"/>
                  </a:lnTo>
                  <a:lnTo>
                    <a:pt x="196493" y="2980806"/>
                  </a:lnTo>
                  <a:close/>
                </a:path>
              </a:pathLst>
            </a:custGeom>
            <a:solidFill>
              <a:srgbClr val="CC00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8" name="フリーフォーム: 図形 437">
              <a:extLst>
                <a:ext uri="{FF2B5EF4-FFF2-40B4-BE49-F238E27FC236}">
                  <a16:creationId xmlns:a16="http://schemas.microsoft.com/office/drawing/2014/main" id="{17C8985F-0CED-F7CE-6F5F-5BEABAA2861B}"/>
                </a:ext>
              </a:extLst>
            </p:cNvPr>
            <p:cNvSpPr/>
            <p:nvPr/>
          </p:nvSpPr>
          <p:spPr bwMode="auto">
            <a:xfrm rot="10800000">
              <a:off x="4641026" y="1662806"/>
              <a:ext cx="3056025" cy="627442"/>
            </a:xfrm>
            <a:custGeom>
              <a:avLst/>
              <a:gdLst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230224 w 3056025"/>
                <a:gd name="connsiteY3" fmla="*/ 349809 h 627442"/>
                <a:gd name="connsiteX4" fmla="*/ 2228793 w 3056025"/>
                <a:gd name="connsiteY4" fmla="*/ 349809 h 627442"/>
                <a:gd name="connsiteX5" fmla="*/ 2389085 w 3056025"/>
                <a:gd name="connsiteY5" fmla="*/ 627442 h 627442"/>
                <a:gd name="connsiteX6" fmla="*/ 1696586 w 3056025"/>
                <a:gd name="connsiteY6" fmla="*/ 627442 h 627442"/>
                <a:gd name="connsiteX7" fmla="*/ 363916 w 3056025"/>
                <a:gd name="connsiteY7" fmla="*/ 627442 h 627442"/>
                <a:gd name="connsiteX8" fmla="*/ 0 w 3056025"/>
                <a:gd name="connsiteY8" fmla="*/ 1 h 627442"/>
                <a:gd name="connsiteX9" fmla="*/ 1332872 w 3056025"/>
                <a:gd name="connsiteY9" fmla="*/ 1 h 627442"/>
                <a:gd name="connsiteX10" fmla="*/ 2026831 w 3056025"/>
                <a:gd name="connsiteY10" fmla="*/ 0 h 627442"/>
                <a:gd name="connsiteX11" fmla="*/ 2093898 w 3056025"/>
                <a:gd name="connsiteY11" fmla="*/ 116164 h 627442"/>
                <a:gd name="connsiteX12" fmla="*/ 2094994 w 3056025"/>
                <a:gd name="connsiteY12" fmla="*/ 116164 h 627442"/>
                <a:gd name="connsiteX13" fmla="*/ 2027760 w 3056025"/>
                <a:gd name="connsiteY13" fmla="*/ 0 h 627442"/>
                <a:gd name="connsiteX14" fmla="*/ 2423342 w 3056025"/>
                <a:gd name="connsiteY14" fmla="*/ 0 h 627442"/>
                <a:gd name="connsiteX15" fmla="*/ 3056025 w 3056025"/>
                <a:gd name="connsiteY15" fmla="*/ 0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230224 w 3056025"/>
                <a:gd name="connsiteY3" fmla="*/ 349809 h 627442"/>
                <a:gd name="connsiteX4" fmla="*/ 2228793 w 3056025"/>
                <a:gd name="connsiteY4" fmla="*/ 349809 h 627442"/>
                <a:gd name="connsiteX5" fmla="*/ 2389085 w 3056025"/>
                <a:gd name="connsiteY5" fmla="*/ 627442 h 627442"/>
                <a:gd name="connsiteX6" fmla="*/ 1696586 w 3056025"/>
                <a:gd name="connsiteY6" fmla="*/ 627442 h 627442"/>
                <a:gd name="connsiteX7" fmla="*/ 363916 w 3056025"/>
                <a:gd name="connsiteY7" fmla="*/ 627442 h 627442"/>
                <a:gd name="connsiteX8" fmla="*/ 0 w 3056025"/>
                <a:gd name="connsiteY8" fmla="*/ 1 h 627442"/>
                <a:gd name="connsiteX9" fmla="*/ 1332872 w 3056025"/>
                <a:gd name="connsiteY9" fmla="*/ 1 h 627442"/>
                <a:gd name="connsiteX10" fmla="*/ 2026831 w 3056025"/>
                <a:gd name="connsiteY10" fmla="*/ 0 h 627442"/>
                <a:gd name="connsiteX11" fmla="*/ 2093898 w 3056025"/>
                <a:gd name="connsiteY11" fmla="*/ 116164 h 627442"/>
                <a:gd name="connsiteX12" fmla="*/ 2094994 w 3056025"/>
                <a:gd name="connsiteY12" fmla="*/ 116164 h 627442"/>
                <a:gd name="connsiteX13" fmla="*/ 2423342 w 3056025"/>
                <a:gd name="connsiteY13" fmla="*/ 0 h 627442"/>
                <a:gd name="connsiteX14" fmla="*/ 3056025 w 3056025"/>
                <a:gd name="connsiteY14" fmla="*/ 0 h 627442"/>
                <a:gd name="connsiteX15" fmla="*/ 2695429 w 3056025"/>
                <a:gd name="connsiteY15" fmla="*/ 627442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230224 w 3056025"/>
                <a:gd name="connsiteY3" fmla="*/ 349809 h 627442"/>
                <a:gd name="connsiteX4" fmla="*/ 2228793 w 3056025"/>
                <a:gd name="connsiteY4" fmla="*/ 349809 h 627442"/>
                <a:gd name="connsiteX5" fmla="*/ 2389085 w 3056025"/>
                <a:gd name="connsiteY5" fmla="*/ 627442 h 627442"/>
                <a:gd name="connsiteX6" fmla="*/ 1696586 w 3056025"/>
                <a:gd name="connsiteY6" fmla="*/ 627442 h 627442"/>
                <a:gd name="connsiteX7" fmla="*/ 363916 w 3056025"/>
                <a:gd name="connsiteY7" fmla="*/ 627442 h 627442"/>
                <a:gd name="connsiteX8" fmla="*/ 0 w 3056025"/>
                <a:gd name="connsiteY8" fmla="*/ 1 h 627442"/>
                <a:gd name="connsiteX9" fmla="*/ 1332872 w 3056025"/>
                <a:gd name="connsiteY9" fmla="*/ 1 h 627442"/>
                <a:gd name="connsiteX10" fmla="*/ 2026831 w 3056025"/>
                <a:gd name="connsiteY10" fmla="*/ 0 h 627442"/>
                <a:gd name="connsiteX11" fmla="*/ 2093898 w 3056025"/>
                <a:gd name="connsiteY11" fmla="*/ 116164 h 627442"/>
                <a:gd name="connsiteX12" fmla="*/ 2423342 w 3056025"/>
                <a:gd name="connsiteY12" fmla="*/ 0 h 627442"/>
                <a:gd name="connsiteX13" fmla="*/ 3056025 w 3056025"/>
                <a:gd name="connsiteY13" fmla="*/ 0 h 627442"/>
                <a:gd name="connsiteX14" fmla="*/ 2695429 w 3056025"/>
                <a:gd name="connsiteY14" fmla="*/ 627442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230224 w 3056025"/>
                <a:gd name="connsiteY3" fmla="*/ 349809 h 627442"/>
                <a:gd name="connsiteX4" fmla="*/ 2389085 w 3056025"/>
                <a:gd name="connsiteY4" fmla="*/ 627442 h 627442"/>
                <a:gd name="connsiteX5" fmla="*/ 1696586 w 3056025"/>
                <a:gd name="connsiteY5" fmla="*/ 627442 h 627442"/>
                <a:gd name="connsiteX6" fmla="*/ 363916 w 3056025"/>
                <a:gd name="connsiteY6" fmla="*/ 627442 h 627442"/>
                <a:gd name="connsiteX7" fmla="*/ 0 w 3056025"/>
                <a:gd name="connsiteY7" fmla="*/ 1 h 627442"/>
                <a:gd name="connsiteX8" fmla="*/ 1332872 w 3056025"/>
                <a:gd name="connsiteY8" fmla="*/ 1 h 627442"/>
                <a:gd name="connsiteX9" fmla="*/ 2026831 w 3056025"/>
                <a:gd name="connsiteY9" fmla="*/ 0 h 627442"/>
                <a:gd name="connsiteX10" fmla="*/ 2093898 w 3056025"/>
                <a:gd name="connsiteY10" fmla="*/ 116164 h 627442"/>
                <a:gd name="connsiteX11" fmla="*/ 2423342 w 3056025"/>
                <a:gd name="connsiteY11" fmla="*/ 0 h 627442"/>
                <a:gd name="connsiteX12" fmla="*/ 3056025 w 3056025"/>
                <a:gd name="connsiteY12" fmla="*/ 0 h 627442"/>
                <a:gd name="connsiteX13" fmla="*/ 2695429 w 3056025"/>
                <a:gd name="connsiteY13" fmla="*/ 627442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230224 w 3056025"/>
                <a:gd name="connsiteY3" fmla="*/ 349809 h 627442"/>
                <a:gd name="connsiteX4" fmla="*/ 2389085 w 3056025"/>
                <a:gd name="connsiteY4" fmla="*/ 627442 h 627442"/>
                <a:gd name="connsiteX5" fmla="*/ 1696586 w 3056025"/>
                <a:gd name="connsiteY5" fmla="*/ 627442 h 627442"/>
                <a:gd name="connsiteX6" fmla="*/ 363916 w 3056025"/>
                <a:gd name="connsiteY6" fmla="*/ 627442 h 627442"/>
                <a:gd name="connsiteX7" fmla="*/ 0 w 3056025"/>
                <a:gd name="connsiteY7" fmla="*/ 1 h 627442"/>
                <a:gd name="connsiteX8" fmla="*/ 1332872 w 3056025"/>
                <a:gd name="connsiteY8" fmla="*/ 1 h 627442"/>
                <a:gd name="connsiteX9" fmla="*/ 2026831 w 3056025"/>
                <a:gd name="connsiteY9" fmla="*/ 0 h 627442"/>
                <a:gd name="connsiteX10" fmla="*/ 2423342 w 3056025"/>
                <a:gd name="connsiteY10" fmla="*/ 0 h 627442"/>
                <a:gd name="connsiteX11" fmla="*/ 3056025 w 3056025"/>
                <a:gd name="connsiteY11" fmla="*/ 0 h 627442"/>
                <a:gd name="connsiteX12" fmla="*/ 2695429 w 3056025"/>
                <a:gd name="connsiteY12" fmla="*/ 627442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230224 w 3056025"/>
                <a:gd name="connsiteY3" fmla="*/ 349809 h 627442"/>
                <a:gd name="connsiteX4" fmla="*/ 2389085 w 3056025"/>
                <a:gd name="connsiteY4" fmla="*/ 627442 h 627442"/>
                <a:gd name="connsiteX5" fmla="*/ 1696586 w 3056025"/>
                <a:gd name="connsiteY5" fmla="*/ 627442 h 627442"/>
                <a:gd name="connsiteX6" fmla="*/ 363916 w 3056025"/>
                <a:gd name="connsiteY6" fmla="*/ 627442 h 627442"/>
                <a:gd name="connsiteX7" fmla="*/ 0 w 3056025"/>
                <a:gd name="connsiteY7" fmla="*/ 1 h 627442"/>
                <a:gd name="connsiteX8" fmla="*/ 1332872 w 3056025"/>
                <a:gd name="connsiteY8" fmla="*/ 1 h 627442"/>
                <a:gd name="connsiteX9" fmla="*/ 2026831 w 3056025"/>
                <a:gd name="connsiteY9" fmla="*/ 0 h 627442"/>
                <a:gd name="connsiteX10" fmla="*/ 3056025 w 3056025"/>
                <a:gd name="connsiteY10" fmla="*/ 0 h 627442"/>
                <a:gd name="connsiteX11" fmla="*/ 2695429 w 3056025"/>
                <a:gd name="connsiteY11" fmla="*/ 627442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230224 w 3056025"/>
                <a:gd name="connsiteY3" fmla="*/ 349809 h 627442"/>
                <a:gd name="connsiteX4" fmla="*/ 2389085 w 3056025"/>
                <a:gd name="connsiteY4" fmla="*/ 627442 h 627442"/>
                <a:gd name="connsiteX5" fmla="*/ 1696586 w 3056025"/>
                <a:gd name="connsiteY5" fmla="*/ 627442 h 627442"/>
                <a:gd name="connsiteX6" fmla="*/ 363916 w 3056025"/>
                <a:gd name="connsiteY6" fmla="*/ 627442 h 627442"/>
                <a:gd name="connsiteX7" fmla="*/ 0 w 3056025"/>
                <a:gd name="connsiteY7" fmla="*/ 1 h 627442"/>
                <a:gd name="connsiteX8" fmla="*/ 1332872 w 3056025"/>
                <a:gd name="connsiteY8" fmla="*/ 1 h 627442"/>
                <a:gd name="connsiteX9" fmla="*/ 3056025 w 3056025"/>
                <a:gd name="connsiteY9" fmla="*/ 0 h 627442"/>
                <a:gd name="connsiteX10" fmla="*/ 2695429 w 3056025"/>
                <a:gd name="connsiteY10" fmla="*/ 627442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230224 w 3056025"/>
                <a:gd name="connsiteY3" fmla="*/ 349809 h 627442"/>
                <a:gd name="connsiteX4" fmla="*/ 2389085 w 3056025"/>
                <a:gd name="connsiteY4" fmla="*/ 627442 h 627442"/>
                <a:gd name="connsiteX5" fmla="*/ 1696586 w 3056025"/>
                <a:gd name="connsiteY5" fmla="*/ 627442 h 627442"/>
                <a:gd name="connsiteX6" fmla="*/ 363916 w 3056025"/>
                <a:gd name="connsiteY6" fmla="*/ 627442 h 627442"/>
                <a:gd name="connsiteX7" fmla="*/ 0 w 3056025"/>
                <a:gd name="connsiteY7" fmla="*/ 1 h 627442"/>
                <a:gd name="connsiteX8" fmla="*/ 3056025 w 3056025"/>
                <a:gd name="connsiteY8" fmla="*/ 0 h 627442"/>
                <a:gd name="connsiteX9" fmla="*/ 2695429 w 3056025"/>
                <a:gd name="connsiteY9" fmla="*/ 627442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389085 w 3056025"/>
                <a:gd name="connsiteY3" fmla="*/ 627442 h 627442"/>
                <a:gd name="connsiteX4" fmla="*/ 1696586 w 3056025"/>
                <a:gd name="connsiteY4" fmla="*/ 627442 h 627442"/>
                <a:gd name="connsiteX5" fmla="*/ 363916 w 3056025"/>
                <a:gd name="connsiteY5" fmla="*/ 627442 h 627442"/>
                <a:gd name="connsiteX6" fmla="*/ 0 w 3056025"/>
                <a:gd name="connsiteY6" fmla="*/ 1 h 627442"/>
                <a:gd name="connsiteX7" fmla="*/ 3056025 w 3056025"/>
                <a:gd name="connsiteY7" fmla="*/ 0 h 627442"/>
                <a:gd name="connsiteX8" fmla="*/ 2695429 w 3056025"/>
                <a:gd name="connsiteY8" fmla="*/ 627442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1696586 w 3056025"/>
                <a:gd name="connsiteY3" fmla="*/ 627442 h 627442"/>
                <a:gd name="connsiteX4" fmla="*/ 363916 w 3056025"/>
                <a:gd name="connsiteY4" fmla="*/ 627442 h 627442"/>
                <a:gd name="connsiteX5" fmla="*/ 0 w 3056025"/>
                <a:gd name="connsiteY5" fmla="*/ 1 h 627442"/>
                <a:gd name="connsiteX6" fmla="*/ 3056025 w 3056025"/>
                <a:gd name="connsiteY6" fmla="*/ 0 h 627442"/>
                <a:gd name="connsiteX7" fmla="*/ 2695429 w 3056025"/>
                <a:gd name="connsiteY7" fmla="*/ 627442 h 627442"/>
                <a:gd name="connsiteX0" fmla="*/ 3056025 w 3056025"/>
                <a:gd name="connsiteY0" fmla="*/ 0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1696586 w 3056025"/>
                <a:gd name="connsiteY3" fmla="*/ 627442 h 627442"/>
                <a:gd name="connsiteX4" fmla="*/ 363916 w 3056025"/>
                <a:gd name="connsiteY4" fmla="*/ 627442 h 627442"/>
                <a:gd name="connsiteX5" fmla="*/ 0 w 3056025"/>
                <a:gd name="connsiteY5" fmla="*/ 1 h 627442"/>
                <a:gd name="connsiteX6" fmla="*/ 3056025 w 3056025"/>
                <a:gd name="connsiteY6" fmla="*/ 0 h 627442"/>
                <a:gd name="connsiteX0" fmla="*/ 3056025 w 3056025"/>
                <a:gd name="connsiteY0" fmla="*/ 0 h 627442"/>
                <a:gd name="connsiteX1" fmla="*/ 2691116 w 3056025"/>
                <a:gd name="connsiteY1" fmla="*/ 627442 h 627442"/>
                <a:gd name="connsiteX2" fmla="*/ 1696586 w 3056025"/>
                <a:gd name="connsiteY2" fmla="*/ 627442 h 627442"/>
                <a:gd name="connsiteX3" fmla="*/ 363916 w 3056025"/>
                <a:gd name="connsiteY3" fmla="*/ 627442 h 627442"/>
                <a:gd name="connsiteX4" fmla="*/ 0 w 3056025"/>
                <a:gd name="connsiteY4" fmla="*/ 1 h 627442"/>
                <a:gd name="connsiteX5" fmla="*/ 3056025 w 3056025"/>
                <a:gd name="connsiteY5" fmla="*/ 0 h 627442"/>
                <a:gd name="connsiteX0" fmla="*/ 3056025 w 3056025"/>
                <a:gd name="connsiteY0" fmla="*/ 0 h 627442"/>
                <a:gd name="connsiteX1" fmla="*/ 2691116 w 3056025"/>
                <a:gd name="connsiteY1" fmla="*/ 627442 h 627442"/>
                <a:gd name="connsiteX2" fmla="*/ 363916 w 3056025"/>
                <a:gd name="connsiteY2" fmla="*/ 627442 h 627442"/>
                <a:gd name="connsiteX3" fmla="*/ 0 w 3056025"/>
                <a:gd name="connsiteY3" fmla="*/ 1 h 627442"/>
                <a:gd name="connsiteX4" fmla="*/ 3056025 w 3056025"/>
                <a:gd name="connsiteY4" fmla="*/ 0 h 62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6025" h="627442">
                  <a:moveTo>
                    <a:pt x="3056025" y="0"/>
                  </a:moveTo>
                  <a:lnTo>
                    <a:pt x="2691116" y="627442"/>
                  </a:lnTo>
                  <a:lnTo>
                    <a:pt x="363916" y="627442"/>
                  </a:lnTo>
                  <a:lnTo>
                    <a:pt x="0" y="1"/>
                  </a:lnTo>
                  <a:lnTo>
                    <a:pt x="3056025" y="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329B8FDD-792A-8A7D-65A9-F9D195BAC423}"/>
                </a:ext>
              </a:extLst>
            </p:cNvPr>
            <p:cNvSpPr/>
            <p:nvPr/>
          </p:nvSpPr>
          <p:spPr bwMode="auto">
            <a:xfrm rot="10800000">
              <a:off x="2561263" y="1662806"/>
              <a:ext cx="1880573" cy="2572761"/>
            </a:xfrm>
            <a:custGeom>
              <a:avLst/>
              <a:gdLst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1022319 w 1880573"/>
                <a:gd name="connsiteY4" fmla="*/ 1762901 h 2572761"/>
                <a:gd name="connsiteX5" fmla="*/ 935412 w 1880573"/>
                <a:gd name="connsiteY5" fmla="*/ 1613060 h 2572761"/>
                <a:gd name="connsiteX6" fmla="*/ 935121 w 1880573"/>
                <a:gd name="connsiteY6" fmla="*/ 1613061 h 2572761"/>
                <a:gd name="connsiteX7" fmla="*/ 658147 w 1880573"/>
                <a:gd name="connsiteY7" fmla="*/ 1135520 h 2572761"/>
                <a:gd name="connsiteX8" fmla="*/ 734318 w 1880573"/>
                <a:gd name="connsiteY8" fmla="*/ 1003310 h 2572761"/>
                <a:gd name="connsiteX9" fmla="*/ 733848 w 1880573"/>
                <a:gd name="connsiteY9" fmla="*/ 1002496 h 2572761"/>
                <a:gd name="connsiteX10" fmla="*/ 657771 w 1880573"/>
                <a:gd name="connsiteY10" fmla="*/ 1134871 h 2572761"/>
                <a:gd name="connsiteX11" fmla="*/ 461278 w 1880573"/>
                <a:gd name="connsiteY11" fmla="*/ 796090 h 2572761"/>
                <a:gd name="connsiteX12" fmla="*/ 0 w 1880573"/>
                <a:gd name="connsiteY12" fmla="*/ 783 h 2572761"/>
                <a:gd name="connsiteX13" fmla="*/ 394730 w 1880573"/>
                <a:gd name="connsiteY13" fmla="*/ 0 h 2572761"/>
                <a:gd name="connsiteX14" fmla="*/ 579097 w 1880573"/>
                <a:gd name="connsiteY14" fmla="*/ 318540 h 2572761"/>
                <a:gd name="connsiteX15" fmla="*/ 657593 w 1880573"/>
                <a:gd name="connsiteY15" fmla="*/ 454498 h 2572761"/>
                <a:gd name="connsiteX16" fmla="*/ 853638 w 1880573"/>
                <a:gd name="connsiteY16" fmla="*/ 794058 h 2572761"/>
                <a:gd name="connsiteX17" fmla="*/ 771989 w 1880573"/>
                <a:gd name="connsiteY17" fmla="*/ 936130 h 2572761"/>
                <a:gd name="connsiteX18" fmla="*/ 772507 w 1880573"/>
                <a:gd name="connsiteY18" fmla="*/ 937027 h 2572761"/>
                <a:gd name="connsiteX19" fmla="*/ 854258 w 1880573"/>
                <a:gd name="connsiteY19" fmla="*/ 795132 h 2572761"/>
                <a:gd name="connsiteX20" fmla="*/ 1218052 w 1880573"/>
                <a:gd name="connsiteY20" fmla="*/ 1425242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1022319 w 1880573"/>
                <a:gd name="connsiteY4" fmla="*/ 1762901 h 2572761"/>
                <a:gd name="connsiteX5" fmla="*/ 935412 w 1880573"/>
                <a:gd name="connsiteY5" fmla="*/ 1613060 h 2572761"/>
                <a:gd name="connsiteX6" fmla="*/ 935121 w 1880573"/>
                <a:gd name="connsiteY6" fmla="*/ 1613061 h 2572761"/>
                <a:gd name="connsiteX7" fmla="*/ 658147 w 1880573"/>
                <a:gd name="connsiteY7" fmla="*/ 1135520 h 2572761"/>
                <a:gd name="connsiteX8" fmla="*/ 734318 w 1880573"/>
                <a:gd name="connsiteY8" fmla="*/ 1003310 h 2572761"/>
                <a:gd name="connsiteX9" fmla="*/ 733848 w 1880573"/>
                <a:gd name="connsiteY9" fmla="*/ 1002496 h 2572761"/>
                <a:gd name="connsiteX10" fmla="*/ 657771 w 1880573"/>
                <a:gd name="connsiteY10" fmla="*/ 1134871 h 2572761"/>
                <a:gd name="connsiteX11" fmla="*/ 461278 w 1880573"/>
                <a:gd name="connsiteY11" fmla="*/ 796090 h 2572761"/>
                <a:gd name="connsiteX12" fmla="*/ 0 w 1880573"/>
                <a:gd name="connsiteY12" fmla="*/ 783 h 2572761"/>
                <a:gd name="connsiteX13" fmla="*/ 394730 w 1880573"/>
                <a:gd name="connsiteY13" fmla="*/ 0 h 2572761"/>
                <a:gd name="connsiteX14" fmla="*/ 579097 w 1880573"/>
                <a:gd name="connsiteY14" fmla="*/ 318540 h 2572761"/>
                <a:gd name="connsiteX15" fmla="*/ 657593 w 1880573"/>
                <a:gd name="connsiteY15" fmla="*/ 454498 h 2572761"/>
                <a:gd name="connsiteX16" fmla="*/ 853638 w 1880573"/>
                <a:gd name="connsiteY16" fmla="*/ 794058 h 2572761"/>
                <a:gd name="connsiteX17" fmla="*/ 771989 w 1880573"/>
                <a:gd name="connsiteY17" fmla="*/ 936130 h 2572761"/>
                <a:gd name="connsiteX18" fmla="*/ 854258 w 1880573"/>
                <a:gd name="connsiteY18" fmla="*/ 795132 h 2572761"/>
                <a:gd name="connsiteX19" fmla="*/ 1218052 w 1880573"/>
                <a:gd name="connsiteY19" fmla="*/ 1425242 h 2572761"/>
                <a:gd name="connsiteX20" fmla="*/ 1880573 w 1880573"/>
                <a:gd name="connsiteY20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1022319 w 1880573"/>
                <a:gd name="connsiteY4" fmla="*/ 1762901 h 2572761"/>
                <a:gd name="connsiteX5" fmla="*/ 935412 w 1880573"/>
                <a:gd name="connsiteY5" fmla="*/ 1613060 h 2572761"/>
                <a:gd name="connsiteX6" fmla="*/ 935121 w 1880573"/>
                <a:gd name="connsiteY6" fmla="*/ 1613061 h 2572761"/>
                <a:gd name="connsiteX7" fmla="*/ 658147 w 1880573"/>
                <a:gd name="connsiteY7" fmla="*/ 1135520 h 2572761"/>
                <a:gd name="connsiteX8" fmla="*/ 734318 w 1880573"/>
                <a:gd name="connsiteY8" fmla="*/ 1003310 h 2572761"/>
                <a:gd name="connsiteX9" fmla="*/ 657771 w 1880573"/>
                <a:gd name="connsiteY9" fmla="*/ 1134871 h 2572761"/>
                <a:gd name="connsiteX10" fmla="*/ 461278 w 1880573"/>
                <a:gd name="connsiteY10" fmla="*/ 796090 h 2572761"/>
                <a:gd name="connsiteX11" fmla="*/ 0 w 1880573"/>
                <a:gd name="connsiteY11" fmla="*/ 783 h 2572761"/>
                <a:gd name="connsiteX12" fmla="*/ 394730 w 1880573"/>
                <a:gd name="connsiteY12" fmla="*/ 0 h 2572761"/>
                <a:gd name="connsiteX13" fmla="*/ 579097 w 1880573"/>
                <a:gd name="connsiteY13" fmla="*/ 318540 h 2572761"/>
                <a:gd name="connsiteX14" fmla="*/ 657593 w 1880573"/>
                <a:gd name="connsiteY14" fmla="*/ 454498 h 2572761"/>
                <a:gd name="connsiteX15" fmla="*/ 853638 w 1880573"/>
                <a:gd name="connsiteY15" fmla="*/ 794058 h 2572761"/>
                <a:gd name="connsiteX16" fmla="*/ 771989 w 1880573"/>
                <a:gd name="connsiteY16" fmla="*/ 936130 h 2572761"/>
                <a:gd name="connsiteX17" fmla="*/ 854258 w 1880573"/>
                <a:gd name="connsiteY17" fmla="*/ 795132 h 2572761"/>
                <a:gd name="connsiteX18" fmla="*/ 1218052 w 1880573"/>
                <a:gd name="connsiteY18" fmla="*/ 1425242 h 2572761"/>
                <a:gd name="connsiteX19" fmla="*/ 1880573 w 1880573"/>
                <a:gd name="connsiteY19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1022319 w 1880573"/>
                <a:gd name="connsiteY4" fmla="*/ 1762901 h 2572761"/>
                <a:gd name="connsiteX5" fmla="*/ 935412 w 1880573"/>
                <a:gd name="connsiteY5" fmla="*/ 1613060 h 2572761"/>
                <a:gd name="connsiteX6" fmla="*/ 935121 w 1880573"/>
                <a:gd name="connsiteY6" fmla="*/ 1613061 h 2572761"/>
                <a:gd name="connsiteX7" fmla="*/ 658147 w 1880573"/>
                <a:gd name="connsiteY7" fmla="*/ 1135520 h 2572761"/>
                <a:gd name="connsiteX8" fmla="*/ 734318 w 1880573"/>
                <a:gd name="connsiteY8" fmla="*/ 1003310 h 2572761"/>
                <a:gd name="connsiteX9" fmla="*/ 657771 w 1880573"/>
                <a:gd name="connsiteY9" fmla="*/ 1134871 h 2572761"/>
                <a:gd name="connsiteX10" fmla="*/ 461278 w 1880573"/>
                <a:gd name="connsiteY10" fmla="*/ 796090 h 2572761"/>
                <a:gd name="connsiteX11" fmla="*/ 0 w 1880573"/>
                <a:gd name="connsiteY11" fmla="*/ 783 h 2572761"/>
                <a:gd name="connsiteX12" fmla="*/ 394730 w 1880573"/>
                <a:gd name="connsiteY12" fmla="*/ 0 h 2572761"/>
                <a:gd name="connsiteX13" fmla="*/ 579097 w 1880573"/>
                <a:gd name="connsiteY13" fmla="*/ 318540 h 2572761"/>
                <a:gd name="connsiteX14" fmla="*/ 657593 w 1880573"/>
                <a:gd name="connsiteY14" fmla="*/ 454498 h 2572761"/>
                <a:gd name="connsiteX15" fmla="*/ 853638 w 1880573"/>
                <a:gd name="connsiteY15" fmla="*/ 794058 h 2572761"/>
                <a:gd name="connsiteX16" fmla="*/ 854258 w 1880573"/>
                <a:gd name="connsiteY16" fmla="*/ 795132 h 2572761"/>
                <a:gd name="connsiteX17" fmla="*/ 1218052 w 1880573"/>
                <a:gd name="connsiteY17" fmla="*/ 1425242 h 2572761"/>
                <a:gd name="connsiteX18" fmla="*/ 1880573 w 1880573"/>
                <a:gd name="connsiteY18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1022319 w 1880573"/>
                <a:gd name="connsiteY4" fmla="*/ 1762901 h 2572761"/>
                <a:gd name="connsiteX5" fmla="*/ 935412 w 1880573"/>
                <a:gd name="connsiteY5" fmla="*/ 1613060 h 2572761"/>
                <a:gd name="connsiteX6" fmla="*/ 935121 w 1880573"/>
                <a:gd name="connsiteY6" fmla="*/ 1613061 h 2572761"/>
                <a:gd name="connsiteX7" fmla="*/ 658147 w 1880573"/>
                <a:gd name="connsiteY7" fmla="*/ 1135520 h 2572761"/>
                <a:gd name="connsiteX8" fmla="*/ 657771 w 1880573"/>
                <a:gd name="connsiteY8" fmla="*/ 1134871 h 2572761"/>
                <a:gd name="connsiteX9" fmla="*/ 461278 w 1880573"/>
                <a:gd name="connsiteY9" fmla="*/ 796090 h 2572761"/>
                <a:gd name="connsiteX10" fmla="*/ 0 w 1880573"/>
                <a:gd name="connsiteY10" fmla="*/ 783 h 2572761"/>
                <a:gd name="connsiteX11" fmla="*/ 394730 w 1880573"/>
                <a:gd name="connsiteY11" fmla="*/ 0 h 2572761"/>
                <a:gd name="connsiteX12" fmla="*/ 579097 w 1880573"/>
                <a:gd name="connsiteY12" fmla="*/ 318540 h 2572761"/>
                <a:gd name="connsiteX13" fmla="*/ 657593 w 1880573"/>
                <a:gd name="connsiteY13" fmla="*/ 454498 h 2572761"/>
                <a:gd name="connsiteX14" fmla="*/ 853638 w 1880573"/>
                <a:gd name="connsiteY14" fmla="*/ 794058 h 2572761"/>
                <a:gd name="connsiteX15" fmla="*/ 854258 w 1880573"/>
                <a:gd name="connsiteY15" fmla="*/ 795132 h 2572761"/>
                <a:gd name="connsiteX16" fmla="*/ 1218052 w 1880573"/>
                <a:gd name="connsiteY16" fmla="*/ 1425242 h 2572761"/>
                <a:gd name="connsiteX17" fmla="*/ 1880573 w 1880573"/>
                <a:gd name="connsiteY17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1022319 w 1880573"/>
                <a:gd name="connsiteY4" fmla="*/ 1762901 h 2572761"/>
                <a:gd name="connsiteX5" fmla="*/ 935412 w 1880573"/>
                <a:gd name="connsiteY5" fmla="*/ 1613060 h 2572761"/>
                <a:gd name="connsiteX6" fmla="*/ 935121 w 1880573"/>
                <a:gd name="connsiteY6" fmla="*/ 1613061 h 2572761"/>
                <a:gd name="connsiteX7" fmla="*/ 658147 w 1880573"/>
                <a:gd name="connsiteY7" fmla="*/ 1135520 h 2572761"/>
                <a:gd name="connsiteX8" fmla="*/ 461278 w 1880573"/>
                <a:gd name="connsiteY8" fmla="*/ 796090 h 2572761"/>
                <a:gd name="connsiteX9" fmla="*/ 0 w 1880573"/>
                <a:gd name="connsiteY9" fmla="*/ 783 h 2572761"/>
                <a:gd name="connsiteX10" fmla="*/ 394730 w 1880573"/>
                <a:gd name="connsiteY10" fmla="*/ 0 h 2572761"/>
                <a:gd name="connsiteX11" fmla="*/ 579097 w 1880573"/>
                <a:gd name="connsiteY11" fmla="*/ 318540 h 2572761"/>
                <a:gd name="connsiteX12" fmla="*/ 657593 w 1880573"/>
                <a:gd name="connsiteY12" fmla="*/ 454498 h 2572761"/>
                <a:gd name="connsiteX13" fmla="*/ 853638 w 1880573"/>
                <a:gd name="connsiteY13" fmla="*/ 794058 h 2572761"/>
                <a:gd name="connsiteX14" fmla="*/ 854258 w 1880573"/>
                <a:gd name="connsiteY14" fmla="*/ 795132 h 2572761"/>
                <a:gd name="connsiteX15" fmla="*/ 1218052 w 1880573"/>
                <a:gd name="connsiteY15" fmla="*/ 1425242 h 2572761"/>
                <a:gd name="connsiteX16" fmla="*/ 1880573 w 1880573"/>
                <a:gd name="connsiteY16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1022319 w 1880573"/>
                <a:gd name="connsiteY4" fmla="*/ 1762901 h 2572761"/>
                <a:gd name="connsiteX5" fmla="*/ 935412 w 1880573"/>
                <a:gd name="connsiteY5" fmla="*/ 1613060 h 2572761"/>
                <a:gd name="connsiteX6" fmla="*/ 935121 w 1880573"/>
                <a:gd name="connsiteY6" fmla="*/ 1613061 h 2572761"/>
                <a:gd name="connsiteX7" fmla="*/ 658147 w 1880573"/>
                <a:gd name="connsiteY7" fmla="*/ 1135520 h 2572761"/>
                <a:gd name="connsiteX8" fmla="*/ 0 w 1880573"/>
                <a:gd name="connsiteY8" fmla="*/ 783 h 2572761"/>
                <a:gd name="connsiteX9" fmla="*/ 394730 w 1880573"/>
                <a:gd name="connsiteY9" fmla="*/ 0 h 2572761"/>
                <a:gd name="connsiteX10" fmla="*/ 579097 w 1880573"/>
                <a:gd name="connsiteY10" fmla="*/ 318540 h 2572761"/>
                <a:gd name="connsiteX11" fmla="*/ 657593 w 1880573"/>
                <a:gd name="connsiteY11" fmla="*/ 454498 h 2572761"/>
                <a:gd name="connsiteX12" fmla="*/ 853638 w 1880573"/>
                <a:gd name="connsiteY12" fmla="*/ 794058 h 2572761"/>
                <a:gd name="connsiteX13" fmla="*/ 854258 w 1880573"/>
                <a:gd name="connsiteY13" fmla="*/ 795132 h 2572761"/>
                <a:gd name="connsiteX14" fmla="*/ 1218052 w 1880573"/>
                <a:gd name="connsiteY14" fmla="*/ 1425242 h 2572761"/>
                <a:gd name="connsiteX15" fmla="*/ 1880573 w 1880573"/>
                <a:gd name="connsiteY15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1022319 w 1880573"/>
                <a:gd name="connsiteY4" fmla="*/ 1762901 h 2572761"/>
                <a:gd name="connsiteX5" fmla="*/ 935412 w 1880573"/>
                <a:gd name="connsiteY5" fmla="*/ 1613060 h 2572761"/>
                <a:gd name="connsiteX6" fmla="*/ 658147 w 1880573"/>
                <a:gd name="connsiteY6" fmla="*/ 1135520 h 2572761"/>
                <a:gd name="connsiteX7" fmla="*/ 0 w 1880573"/>
                <a:gd name="connsiteY7" fmla="*/ 783 h 2572761"/>
                <a:gd name="connsiteX8" fmla="*/ 394730 w 1880573"/>
                <a:gd name="connsiteY8" fmla="*/ 0 h 2572761"/>
                <a:gd name="connsiteX9" fmla="*/ 579097 w 1880573"/>
                <a:gd name="connsiteY9" fmla="*/ 318540 h 2572761"/>
                <a:gd name="connsiteX10" fmla="*/ 657593 w 1880573"/>
                <a:gd name="connsiteY10" fmla="*/ 454498 h 2572761"/>
                <a:gd name="connsiteX11" fmla="*/ 853638 w 1880573"/>
                <a:gd name="connsiteY11" fmla="*/ 794058 h 2572761"/>
                <a:gd name="connsiteX12" fmla="*/ 854258 w 1880573"/>
                <a:gd name="connsiteY12" fmla="*/ 795132 h 2572761"/>
                <a:gd name="connsiteX13" fmla="*/ 1218052 w 1880573"/>
                <a:gd name="connsiteY13" fmla="*/ 1425242 h 2572761"/>
                <a:gd name="connsiteX14" fmla="*/ 1880573 w 1880573"/>
                <a:gd name="connsiteY14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935412 w 1880573"/>
                <a:gd name="connsiteY4" fmla="*/ 1613060 h 2572761"/>
                <a:gd name="connsiteX5" fmla="*/ 658147 w 1880573"/>
                <a:gd name="connsiteY5" fmla="*/ 1135520 h 2572761"/>
                <a:gd name="connsiteX6" fmla="*/ 0 w 1880573"/>
                <a:gd name="connsiteY6" fmla="*/ 783 h 2572761"/>
                <a:gd name="connsiteX7" fmla="*/ 394730 w 1880573"/>
                <a:gd name="connsiteY7" fmla="*/ 0 h 2572761"/>
                <a:gd name="connsiteX8" fmla="*/ 579097 w 1880573"/>
                <a:gd name="connsiteY8" fmla="*/ 318540 h 2572761"/>
                <a:gd name="connsiteX9" fmla="*/ 657593 w 1880573"/>
                <a:gd name="connsiteY9" fmla="*/ 454498 h 2572761"/>
                <a:gd name="connsiteX10" fmla="*/ 853638 w 1880573"/>
                <a:gd name="connsiteY10" fmla="*/ 794058 h 2572761"/>
                <a:gd name="connsiteX11" fmla="*/ 854258 w 1880573"/>
                <a:gd name="connsiteY11" fmla="*/ 795132 h 2572761"/>
                <a:gd name="connsiteX12" fmla="*/ 1218052 w 1880573"/>
                <a:gd name="connsiteY12" fmla="*/ 1425242 h 2572761"/>
                <a:gd name="connsiteX13" fmla="*/ 1880573 w 1880573"/>
                <a:gd name="connsiteY13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658147 w 1880573"/>
                <a:gd name="connsiteY4" fmla="*/ 1135520 h 2572761"/>
                <a:gd name="connsiteX5" fmla="*/ 0 w 1880573"/>
                <a:gd name="connsiteY5" fmla="*/ 783 h 2572761"/>
                <a:gd name="connsiteX6" fmla="*/ 394730 w 1880573"/>
                <a:gd name="connsiteY6" fmla="*/ 0 h 2572761"/>
                <a:gd name="connsiteX7" fmla="*/ 579097 w 1880573"/>
                <a:gd name="connsiteY7" fmla="*/ 318540 h 2572761"/>
                <a:gd name="connsiteX8" fmla="*/ 657593 w 1880573"/>
                <a:gd name="connsiteY8" fmla="*/ 454498 h 2572761"/>
                <a:gd name="connsiteX9" fmla="*/ 853638 w 1880573"/>
                <a:gd name="connsiteY9" fmla="*/ 794058 h 2572761"/>
                <a:gd name="connsiteX10" fmla="*/ 854258 w 1880573"/>
                <a:gd name="connsiteY10" fmla="*/ 795132 h 2572761"/>
                <a:gd name="connsiteX11" fmla="*/ 1218052 w 1880573"/>
                <a:gd name="connsiteY11" fmla="*/ 1425242 h 2572761"/>
                <a:gd name="connsiteX12" fmla="*/ 1880573 w 1880573"/>
                <a:gd name="connsiteY12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658147 w 1880573"/>
                <a:gd name="connsiteY4" fmla="*/ 1135520 h 2572761"/>
                <a:gd name="connsiteX5" fmla="*/ 0 w 1880573"/>
                <a:gd name="connsiteY5" fmla="*/ 783 h 2572761"/>
                <a:gd name="connsiteX6" fmla="*/ 394730 w 1880573"/>
                <a:gd name="connsiteY6" fmla="*/ 0 h 2572761"/>
                <a:gd name="connsiteX7" fmla="*/ 579097 w 1880573"/>
                <a:gd name="connsiteY7" fmla="*/ 318540 h 2572761"/>
                <a:gd name="connsiteX8" fmla="*/ 657593 w 1880573"/>
                <a:gd name="connsiteY8" fmla="*/ 454498 h 2572761"/>
                <a:gd name="connsiteX9" fmla="*/ 853638 w 1880573"/>
                <a:gd name="connsiteY9" fmla="*/ 794058 h 2572761"/>
                <a:gd name="connsiteX10" fmla="*/ 854258 w 1880573"/>
                <a:gd name="connsiteY10" fmla="*/ 795132 h 2572761"/>
                <a:gd name="connsiteX11" fmla="*/ 1880573 w 1880573"/>
                <a:gd name="connsiteY11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658147 w 1880573"/>
                <a:gd name="connsiteY4" fmla="*/ 1135520 h 2572761"/>
                <a:gd name="connsiteX5" fmla="*/ 0 w 1880573"/>
                <a:gd name="connsiteY5" fmla="*/ 783 h 2572761"/>
                <a:gd name="connsiteX6" fmla="*/ 394730 w 1880573"/>
                <a:gd name="connsiteY6" fmla="*/ 0 h 2572761"/>
                <a:gd name="connsiteX7" fmla="*/ 579097 w 1880573"/>
                <a:gd name="connsiteY7" fmla="*/ 318540 h 2572761"/>
                <a:gd name="connsiteX8" fmla="*/ 657593 w 1880573"/>
                <a:gd name="connsiteY8" fmla="*/ 454498 h 2572761"/>
                <a:gd name="connsiteX9" fmla="*/ 853638 w 1880573"/>
                <a:gd name="connsiteY9" fmla="*/ 794058 h 2572761"/>
                <a:gd name="connsiteX10" fmla="*/ 1880573 w 1880573"/>
                <a:gd name="connsiteY10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658147 w 1880573"/>
                <a:gd name="connsiteY4" fmla="*/ 1135520 h 2572761"/>
                <a:gd name="connsiteX5" fmla="*/ 0 w 1880573"/>
                <a:gd name="connsiteY5" fmla="*/ 783 h 2572761"/>
                <a:gd name="connsiteX6" fmla="*/ 394730 w 1880573"/>
                <a:gd name="connsiteY6" fmla="*/ 0 h 2572761"/>
                <a:gd name="connsiteX7" fmla="*/ 579097 w 1880573"/>
                <a:gd name="connsiteY7" fmla="*/ 318540 h 2572761"/>
                <a:gd name="connsiteX8" fmla="*/ 853638 w 1880573"/>
                <a:gd name="connsiteY8" fmla="*/ 794058 h 2572761"/>
                <a:gd name="connsiteX9" fmla="*/ 1880573 w 1880573"/>
                <a:gd name="connsiteY9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658147 w 1880573"/>
                <a:gd name="connsiteY4" fmla="*/ 1135520 h 2572761"/>
                <a:gd name="connsiteX5" fmla="*/ 0 w 1880573"/>
                <a:gd name="connsiteY5" fmla="*/ 783 h 2572761"/>
                <a:gd name="connsiteX6" fmla="*/ 394730 w 1880573"/>
                <a:gd name="connsiteY6" fmla="*/ 0 h 2572761"/>
                <a:gd name="connsiteX7" fmla="*/ 853638 w 1880573"/>
                <a:gd name="connsiteY7" fmla="*/ 794058 h 2572761"/>
                <a:gd name="connsiteX8" fmla="*/ 1880573 w 1880573"/>
                <a:gd name="connsiteY8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658147 w 1880573"/>
                <a:gd name="connsiteY4" fmla="*/ 1135520 h 2572761"/>
                <a:gd name="connsiteX5" fmla="*/ 0 w 1880573"/>
                <a:gd name="connsiteY5" fmla="*/ 783 h 2572761"/>
                <a:gd name="connsiteX6" fmla="*/ 394730 w 1880573"/>
                <a:gd name="connsiteY6" fmla="*/ 0 h 2572761"/>
                <a:gd name="connsiteX7" fmla="*/ 1880573 w 1880573"/>
                <a:gd name="connsiteY7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0 w 1880573"/>
                <a:gd name="connsiteY4" fmla="*/ 783 h 2572761"/>
                <a:gd name="connsiteX5" fmla="*/ 394730 w 1880573"/>
                <a:gd name="connsiteY5" fmla="*/ 0 h 2572761"/>
                <a:gd name="connsiteX6" fmla="*/ 1880573 w 1880573"/>
                <a:gd name="connsiteY6" fmla="*/ 2572761 h 257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0573" h="2572761">
                  <a:moveTo>
                    <a:pt x="1880573" y="2572761"/>
                  </a:moveTo>
                  <a:lnTo>
                    <a:pt x="552861" y="2572761"/>
                  </a:lnTo>
                  <a:lnTo>
                    <a:pt x="916575" y="1945318"/>
                  </a:lnTo>
                  <a:lnTo>
                    <a:pt x="1128121" y="1945318"/>
                  </a:lnTo>
                  <a:lnTo>
                    <a:pt x="0" y="783"/>
                  </a:lnTo>
                  <a:lnTo>
                    <a:pt x="394730" y="0"/>
                  </a:lnTo>
                  <a:lnTo>
                    <a:pt x="1880573" y="2572761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7CF3A4E8-4272-1E71-19F0-6E7AFE5FB573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606745" y="3753357"/>
              <a:ext cx="1879594" cy="2635810"/>
            </a:xfrm>
            <a:custGeom>
              <a:avLst/>
              <a:gdLst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518660 w 1879594"/>
                <a:gd name="connsiteY4" fmla="*/ 1826015 h 2635810"/>
                <a:gd name="connsiteX5" fmla="*/ 880915 w 1879594"/>
                <a:gd name="connsiteY5" fmla="*/ 1198570 h 2635810"/>
                <a:gd name="connsiteX6" fmla="*/ 469313 w 1879594"/>
                <a:gd name="connsiteY6" fmla="*/ 1198570 h 2635810"/>
                <a:gd name="connsiteX7" fmla="*/ 1164097 w 1879594"/>
                <a:gd name="connsiteY7" fmla="*/ 0 h 2635810"/>
                <a:gd name="connsiteX8" fmla="*/ 1879594 w 1879594"/>
                <a:gd name="connsiteY8" fmla="*/ 0 h 2635810"/>
                <a:gd name="connsiteX9" fmla="*/ 1190768 w 1879594"/>
                <a:gd name="connsiteY9" fmla="*/ 1198570 h 2635810"/>
                <a:gd name="connsiteX10" fmla="*/ 987919 w 1879594"/>
                <a:gd name="connsiteY10" fmla="*/ 1198570 h 2635810"/>
                <a:gd name="connsiteX11" fmla="*/ 625664 w 1879594"/>
                <a:gd name="connsiteY11" fmla="*/ 1826015 h 2635810"/>
                <a:gd name="connsiteX12" fmla="*/ 830172 w 1879594"/>
                <a:gd name="connsiteY12" fmla="*/ 1826015 h 2635810"/>
                <a:gd name="connsiteX13" fmla="*/ 665307 w 1879594"/>
                <a:gd name="connsiteY13" fmla="*/ 2112882 h 2635810"/>
                <a:gd name="connsiteX14" fmla="*/ 639789 w 1879594"/>
                <a:gd name="connsiteY14" fmla="*/ 2157173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518660 w 1879594"/>
                <a:gd name="connsiteY4" fmla="*/ 1826015 h 2635810"/>
                <a:gd name="connsiteX5" fmla="*/ 880915 w 1879594"/>
                <a:gd name="connsiteY5" fmla="*/ 1198570 h 2635810"/>
                <a:gd name="connsiteX6" fmla="*/ 469313 w 1879594"/>
                <a:gd name="connsiteY6" fmla="*/ 1198570 h 2635810"/>
                <a:gd name="connsiteX7" fmla="*/ 1164097 w 1879594"/>
                <a:gd name="connsiteY7" fmla="*/ 0 h 2635810"/>
                <a:gd name="connsiteX8" fmla="*/ 1879594 w 1879594"/>
                <a:gd name="connsiteY8" fmla="*/ 0 h 2635810"/>
                <a:gd name="connsiteX9" fmla="*/ 1190768 w 1879594"/>
                <a:gd name="connsiteY9" fmla="*/ 1198570 h 2635810"/>
                <a:gd name="connsiteX10" fmla="*/ 625664 w 1879594"/>
                <a:gd name="connsiteY10" fmla="*/ 1826015 h 2635810"/>
                <a:gd name="connsiteX11" fmla="*/ 830172 w 1879594"/>
                <a:gd name="connsiteY11" fmla="*/ 1826015 h 2635810"/>
                <a:gd name="connsiteX12" fmla="*/ 665307 w 1879594"/>
                <a:gd name="connsiteY12" fmla="*/ 2112882 h 2635810"/>
                <a:gd name="connsiteX13" fmla="*/ 639789 w 1879594"/>
                <a:gd name="connsiteY13" fmla="*/ 2157173 h 2635810"/>
                <a:gd name="connsiteX14" fmla="*/ 364026 w 1879594"/>
                <a:gd name="connsiteY14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518660 w 1879594"/>
                <a:gd name="connsiteY4" fmla="*/ 1826015 h 2635810"/>
                <a:gd name="connsiteX5" fmla="*/ 880915 w 1879594"/>
                <a:gd name="connsiteY5" fmla="*/ 1198570 h 2635810"/>
                <a:gd name="connsiteX6" fmla="*/ 469313 w 1879594"/>
                <a:gd name="connsiteY6" fmla="*/ 1198570 h 2635810"/>
                <a:gd name="connsiteX7" fmla="*/ 1164097 w 1879594"/>
                <a:gd name="connsiteY7" fmla="*/ 0 h 2635810"/>
                <a:gd name="connsiteX8" fmla="*/ 1879594 w 1879594"/>
                <a:gd name="connsiteY8" fmla="*/ 0 h 2635810"/>
                <a:gd name="connsiteX9" fmla="*/ 625664 w 1879594"/>
                <a:gd name="connsiteY9" fmla="*/ 1826015 h 2635810"/>
                <a:gd name="connsiteX10" fmla="*/ 830172 w 1879594"/>
                <a:gd name="connsiteY10" fmla="*/ 1826015 h 2635810"/>
                <a:gd name="connsiteX11" fmla="*/ 665307 w 1879594"/>
                <a:gd name="connsiteY11" fmla="*/ 2112882 h 2635810"/>
                <a:gd name="connsiteX12" fmla="*/ 639789 w 1879594"/>
                <a:gd name="connsiteY12" fmla="*/ 2157173 h 2635810"/>
                <a:gd name="connsiteX13" fmla="*/ 364026 w 1879594"/>
                <a:gd name="connsiteY13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518660 w 1879594"/>
                <a:gd name="connsiteY4" fmla="*/ 1826015 h 2635810"/>
                <a:gd name="connsiteX5" fmla="*/ 880915 w 1879594"/>
                <a:gd name="connsiteY5" fmla="*/ 1198570 h 2635810"/>
                <a:gd name="connsiteX6" fmla="*/ 469313 w 1879594"/>
                <a:gd name="connsiteY6" fmla="*/ 1198570 h 2635810"/>
                <a:gd name="connsiteX7" fmla="*/ 1164097 w 1879594"/>
                <a:gd name="connsiteY7" fmla="*/ 0 h 2635810"/>
                <a:gd name="connsiteX8" fmla="*/ 1879594 w 1879594"/>
                <a:gd name="connsiteY8" fmla="*/ 0 h 2635810"/>
                <a:gd name="connsiteX9" fmla="*/ 830172 w 1879594"/>
                <a:gd name="connsiteY9" fmla="*/ 1826015 h 2635810"/>
                <a:gd name="connsiteX10" fmla="*/ 665307 w 1879594"/>
                <a:gd name="connsiteY10" fmla="*/ 2112882 h 2635810"/>
                <a:gd name="connsiteX11" fmla="*/ 639789 w 1879594"/>
                <a:gd name="connsiteY11" fmla="*/ 2157173 h 2635810"/>
                <a:gd name="connsiteX12" fmla="*/ 364026 w 1879594"/>
                <a:gd name="connsiteY12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518660 w 1879594"/>
                <a:gd name="connsiteY4" fmla="*/ 1826015 h 2635810"/>
                <a:gd name="connsiteX5" fmla="*/ 880915 w 1879594"/>
                <a:gd name="connsiteY5" fmla="*/ 1198570 h 2635810"/>
                <a:gd name="connsiteX6" fmla="*/ 469313 w 1879594"/>
                <a:gd name="connsiteY6" fmla="*/ 1198570 h 2635810"/>
                <a:gd name="connsiteX7" fmla="*/ 1164097 w 1879594"/>
                <a:gd name="connsiteY7" fmla="*/ 0 h 2635810"/>
                <a:gd name="connsiteX8" fmla="*/ 1879594 w 1879594"/>
                <a:gd name="connsiteY8" fmla="*/ 0 h 2635810"/>
                <a:gd name="connsiteX9" fmla="*/ 665307 w 1879594"/>
                <a:gd name="connsiteY9" fmla="*/ 2112882 h 2635810"/>
                <a:gd name="connsiteX10" fmla="*/ 639789 w 1879594"/>
                <a:gd name="connsiteY10" fmla="*/ 2157173 h 2635810"/>
                <a:gd name="connsiteX11" fmla="*/ 364026 w 1879594"/>
                <a:gd name="connsiteY11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518660 w 1879594"/>
                <a:gd name="connsiteY4" fmla="*/ 1826015 h 2635810"/>
                <a:gd name="connsiteX5" fmla="*/ 880915 w 1879594"/>
                <a:gd name="connsiteY5" fmla="*/ 1198570 h 2635810"/>
                <a:gd name="connsiteX6" fmla="*/ 469313 w 1879594"/>
                <a:gd name="connsiteY6" fmla="*/ 1198570 h 2635810"/>
                <a:gd name="connsiteX7" fmla="*/ 1164097 w 1879594"/>
                <a:gd name="connsiteY7" fmla="*/ 0 h 2635810"/>
                <a:gd name="connsiteX8" fmla="*/ 1879594 w 1879594"/>
                <a:gd name="connsiteY8" fmla="*/ 0 h 2635810"/>
                <a:gd name="connsiteX9" fmla="*/ 665307 w 1879594"/>
                <a:gd name="connsiteY9" fmla="*/ 2112882 h 2635810"/>
                <a:gd name="connsiteX10" fmla="*/ 364026 w 1879594"/>
                <a:gd name="connsiteY10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518660 w 1879594"/>
                <a:gd name="connsiteY4" fmla="*/ 1826015 h 2635810"/>
                <a:gd name="connsiteX5" fmla="*/ 880915 w 1879594"/>
                <a:gd name="connsiteY5" fmla="*/ 1198570 h 2635810"/>
                <a:gd name="connsiteX6" fmla="*/ 469313 w 1879594"/>
                <a:gd name="connsiteY6" fmla="*/ 1198570 h 2635810"/>
                <a:gd name="connsiteX7" fmla="*/ 1164097 w 1879594"/>
                <a:gd name="connsiteY7" fmla="*/ 0 h 2635810"/>
                <a:gd name="connsiteX8" fmla="*/ 1879594 w 1879594"/>
                <a:gd name="connsiteY8" fmla="*/ 0 h 2635810"/>
                <a:gd name="connsiteX9" fmla="*/ 364026 w 1879594"/>
                <a:gd name="connsiteY9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880915 w 1879594"/>
                <a:gd name="connsiteY4" fmla="*/ 1198570 h 2635810"/>
                <a:gd name="connsiteX5" fmla="*/ 469313 w 1879594"/>
                <a:gd name="connsiteY5" fmla="*/ 1198570 h 2635810"/>
                <a:gd name="connsiteX6" fmla="*/ 1164097 w 1879594"/>
                <a:gd name="connsiteY6" fmla="*/ 0 h 2635810"/>
                <a:gd name="connsiteX7" fmla="*/ 1879594 w 1879594"/>
                <a:gd name="connsiteY7" fmla="*/ 0 h 2635810"/>
                <a:gd name="connsiteX8" fmla="*/ 364026 w 1879594"/>
                <a:gd name="connsiteY8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469313 w 1879594"/>
                <a:gd name="connsiteY4" fmla="*/ 1198570 h 2635810"/>
                <a:gd name="connsiteX5" fmla="*/ 1164097 w 1879594"/>
                <a:gd name="connsiteY5" fmla="*/ 0 h 2635810"/>
                <a:gd name="connsiteX6" fmla="*/ 1879594 w 1879594"/>
                <a:gd name="connsiteY6" fmla="*/ 0 h 2635810"/>
                <a:gd name="connsiteX7" fmla="*/ 364026 w 1879594"/>
                <a:gd name="connsiteY7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1164097 w 1879594"/>
                <a:gd name="connsiteY4" fmla="*/ 0 h 2635810"/>
                <a:gd name="connsiteX5" fmla="*/ 1879594 w 1879594"/>
                <a:gd name="connsiteY5" fmla="*/ 0 h 2635810"/>
                <a:gd name="connsiteX6" fmla="*/ 364026 w 1879594"/>
                <a:gd name="connsiteY6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164097 w 1879594"/>
                <a:gd name="connsiteY3" fmla="*/ 0 h 2635810"/>
                <a:gd name="connsiteX4" fmla="*/ 1879594 w 1879594"/>
                <a:gd name="connsiteY4" fmla="*/ 0 h 2635810"/>
                <a:gd name="connsiteX5" fmla="*/ 364026 w 1879594"/>
                <a:gd name="connsiteY5" fmla="*/ 2635810 h 2635810"/>
                <a:gd name="connsiteX0" fmla="*/ 364026 w 1879594"/>
                <a:gd name="connsiteY0" fmla="*/ 2635810 h 2635810"/>
                <a:gd name="connsiteX1" fmla="*/ 0 w 1879594"/>
                <a:gd name="connsiteY1" fmla="*/ 2008179 h 2635810"/>
                <a:gd name="connsiteX2" fmla="*/ 1164097 w 1879594"/>
                <a:gd name="connsiteY2" fmla="*/ 0 h 2635810"/>
                <a:gd name="connsiteX3" fmla="*/ 1879594 w 1879594"/>
                <a:gd name="connsiteY3" fmla="*/ 0 h 2635810"/>
                <a:gd name="connsiteX4" fmla="*/ 364026 w 1879594"/>
                <a:gd name="connsiteY4" fmla="*/ 2635810 h 2635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9594" h="2635810">
                  <a:moveTo>
                    <a:pt x="364026" y="2635810"/>
                  </a:moveTo>
                  <a:lnTo>
                    <a:pt x="0" y="2008179"/>
                  </a:lnTo>
                  <a:lnTo>
                    <a:pt x="1164097" y="0"/>
                  </a:lnTo>
                  <a:lnTo>
                    <a:pt x="1879594" y="0"/>
                  </a:lnTo>
                  <a:lnTo>
                    <a:pt x="364026" y="263581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41" name="グループ化 440">
            <a:extLst>
              <a:ext uri="{FF2B5EF4-FFF2-40B4-BE49-F238E27FC236}">
                <a16:creationId xmlns:a16="http://schemas.microsoft.com/office/drawing/2014/main" id="{55728785-83F7-FA5C-9421-EEDB60587F94}"/>
              </a:ext>
            </a:extLst>
          </p:cNvPr>
          <p:cNvGrpSpPr/>
          <p:nvPr/>
        </p:nvGrpSpPr>
        <p:grpSpPr>
          <a:xfrm>
            <a:off x="6722098" y="903453"/>
            <a:ext cx="2405403" cy="2600563"/>
            <a:chOff x="2207705" y="458671"/>
            <a:chExt cx="5490590" cy="5936062"/>
          </a:xfrm>
          <a:solidFill>
            <a:schemeClr val="bg1"/>
          </a:solidFill>
        </p:grpSpPr>
        <p:sp>
          <p:nvSpPr>
            <p:cNvPr id="442" name="フリーフォーム: 図形 441">
              <a:extLst>
                <a:ext uri="{FF2B5EF4-FFF2-40B4-BE49-F238E27FC236}">
                  <a16:creationId xmlns:a16="http://schemas.microsoft.com/office/drawing/2014/main" id="{9E946CF3-B2FC-6528-0B51-583EA93C069E}"/>
                </a:ext>
              </a:extLst>
            </p:cNvPr>
            <p:cNvSpPr/>
            <p:nvPr/>
          </p:nvSpPr>
          <p:spPr bwMode="auto">
            <a:xfrm rot="10800000">
              <a:off x="3784064" y="458671"/>
              <a:ext cx="2216401" cy="2980807"/>
            </a:xfrm>
            <a:custGeom>
              <a:avLst/>
              <a:gdLst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479032 w 2216401"/>
                <a:gd name="connsiteY7" fmla="*/ 1149227 h 2980807"/>
                <a:gd name="connsiteX8" fmla="*/ 1359440 w 2216401"/>
                <a:gd name="connsiteY8" fmla="*/ 1149227 h 2980807"/>
                <a:gd name="connsiteX9" fmla="*/ 1549312 w 2216401"/>
                <a:gd name="connsiteY9" fmla="*/ 818846 h 2980807"/>
                <a:gd name="connsiteX10" fmla="*/ 1669916 w 2216401"/>
                <a:gd name="connsiteY10" fmla="*/ 818607 h 2980807"/>
                <a:gd name="connsiteX11" fmla="*/ 1669916 w 2216401"/>
                <a:gd name="connsiteY11" fmla="*/ 818607 h 2980807"/>
                <a:gd name="connsiteX12" fmla="*/ 1549312 w 2216401"/>
                <a:gd name="connsiteY12" fmla="*/ 818846 h 2980807"/>
                <a:gd name="connsiteX13" fmla="*/ 2019908 w 2216401"/>
                <a:gd name="connsiteY13" fmla="*/ 0 h 2980807"/>
                <a:gd name="connsiteX14" fmla="*/ 2216401 w 2216401"/>
                <a:gd name="connsiteY14" fmla="*/ 338781 h 2980807"/>
                <a:gd name="connsiteX15" fmla="*/ 1940951 w 2216401"/>
                <a:gd name="connsiteY15" fmla="*/ 818068 h 2980807"/>
                <a:gd name="connsiteX16" fmla="*/ 1915897 w 2216401"/>
                <a:gd name="connsiteY16" fmla="*/ 861662 h 2980807"/>
                <a:gd name="connsiteX17" fmla="*/ 1750220 w 2216401"/>
                <a:gd name="connsiteY17" fmla="*/ 1149227 h 2980807"/>
                <a:gd name="connsiteX18" fmla="*/ 1585573 w 2216401"/>
                <a:gd name="connsiteY18" fmla="*/ 1149227 h 2980807"/>
                <a:gd name="connsiteX19" fmla="*/ 1585572 w 2216401"/>
                <a:gd name="connsiteY19" fmla="*/ 1149229 h 2980807"/>
                <a:gd name="connsiteX20" fmla="*/ 1750219 w 2216401"/>
                <a:gd name="connsiteY20" fmla="*/ 1149229 h 2980807"/>
                <a:gd name="connsiteX21" fmla="*/ 1388723 w 2216401"/>
                <a:gd name="connsiteY21" fmla="*/ 1776671 h 2980807"/>
                <a:gd name="connsiteX22" fmla="*/ 698179 w 2216401"/>
                <a:gd name="connsiteY22" fmla="*/ 2975241 h 2980807"/>
                <a:gd name="connsiteX23" fmla="*/ 701210 w 2216401"/>
                <a:gd name="connsiteY23" fmla="*/ 2975241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479032 w 2216401"/>
                <a:gd name="connsiteY7" fmla="*/ 1149227 h 2980807"/>
                <a:gd name="connsiteX8" fmla="*/ 1359440 w 2216401"/>
                <a:gd name="connsiteY8" fmla="*/ 1149227 h 2980807"/>
                <a:gd name="connsiteX9" fmla="*/ 1549312 w 2216401"/>
                <a:gd name="connsiteY9" fmla="*/ 818846 h 2980807"/>
                <a:gd name="connsiteX10" fmla="*/ 1669916 w 2216401"/>
                <a:gd name="connsiteY10" fmla="*/ 818607 h 2980807"/>
                <a:gd name="connsiteX11" fmla="*/ 1669916 w 2216401"/>
                <a:gd name="connsiteY11" fmla="*/ 818607 h 2980807"/>
                <a:gd name="connsiteX12" fmla="*/ 1549312 w 2216401"/>
                <a:gd name="connsiteY12" fmla="*/ 818846 h 2980807"/>
                <a:gd name="connsiteX13" fmla="*/ 2019908 w 2216401"/>
                <a:gd name="connsiteY13" fmla="*/ 0 h 2980807"/>
                <a:gd name="connsiteX14" fmla="*/ 2216401 w 2216401"/>
                <a:gd name="connsiteY14" fmla="*/ 338781 h 2980807"/>
                <a:gd name="connsiteX15" fmla="*/ 1940951 w 2216401"/>
                <a:gd name="connsiteY15" fmla="*/ 818068 h 2980807"/>
                <a:gd name="connsiteX16" fmla="*/ 1915897 w 2216401"/>
                <a:gd name="connsiteY16" fmla="*/ 861662 h 2980807"/>
                <a:gd name="connsiteX17" fmla="*/ 1750220 w 2216401"/>
                <a:gd name="connsiteY17" fmla="*/ 1149227 h 2980807"/>
                <a:gd name="connsiteX18" fmla="*/ 1585573 w 2216401"/>
                <a:gd name="connsiteY18" fmla="*/ 1149227 h 2980807"/>
                <a:gd name="connsiteX19" fmla="*/ 1750219 w 2216401"/>
                <a:gd name="connsiteY19" fmla="*/ 1149229 h 2980807"/>
                <a:gd name="connsiteX20" fmla="*/ 1388723 w 2216401"/>
                <a:gd name="connsiteY20" fmla="*/ 1776671 h 2980807"/>
                <a:gd name="connsiteX21" fmla="*/ 698179 w 2216401"/>
                <a:gd name="connsiteY21" fmla="*/ 2975241 h 2980807"/>
                <a:gd name="connsiteX22" fmla="*/ 701210 w 2216401"/>
                <a:gd name="connsiteY22" fmla="*/ 2975241 h 2980807"/>
                <a:gd name="connsiteX23" fmla="*/ 698011 w 2216401"/>
                <a:gd name="connsiteY23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479032 w 2216401"/>
                <a:gd name="connsiteY7" fmla="*/ 1149227 h 2980807"/>
                <a:gd name="connsiteX8" fmla="*/ 1359440 w 2216401"/>
                <a:gd name="connsiteY8" fmla="*/ 1149227 h 2980807"/>
                <a:gd name="connsiteX9" fmla="*/ 1549312 w 2216401"/>
                <a:gd name="connsiteY9" fmla="*/ 818846 h 2980807"/>
                <a:gd name="connsiteX10" fmla="*/ 1669916 w 2216401"/>
                <a:gd name="connsiteY10" fmla="*/ 818607 h 2980807"/>
                <a:gd name="connsiteX11" fmla="*/ 1669916 w 2216401"/>
                <a:gd name="connsiteY11" fmla="*/ 818607 h 2980807"/>
                <a:gd name="connsiteX12" fmla="*/ 1549312 w 2216401"/>
                <a:gd name="connsiteY12" fmla="*/ 818846 h 2980807"/>
                <a:gd name="connsiteX13" fmla="*/ 2019908 w 2216401"/>
                <a:gd name="connsiteY13" fmla="*/ 0 h 2980807"/>
                <a:gd name="connsiteX14" fmla="*/ 2216401 w 2216401"/>
                <a:gd name="connsiteY14" fmla="*/ 338781 h 2980807"/>
                <a:gd name="connsiteX15" fmla="*/ 1940951 w 2216401"/>
                <a:gd name="connsiteY15" fmla="*/ 818068 h 2980807"/>
                <a:gd name="connsiteX16" fmla="*/ 1915897 w 2216401"/>
                <a:gd name="connsiteY16" fmla="*/ 861662 h 2980807"/>
                <a:gd name="connsiteX17" fmla="*/ 1750220 w 2216401"/>
                <a:gd name="connsiteY17" fmla="*/ 1149227 h 2980807"/>
                <a:gd name="connsiteX18" fmla="*/ 1750219 w 2216401"/>
                <a:gd name="connsiteY18" fmla="*/ 1149229 h 2980807"/>
                <a:gd name="connsiteX19" fmla="*/ 1388723 w 2216401"/>
                <a:gd name="connsiteY19" fmla="*/ 1776671 h 2980807"/>
                <a:gd name="connsiteX20" fmla="*/ 698179 w 2216401"/>
                <a:gd name="connsiteY20" fmla="*/ 2975241 h 2980807"/>
                <a:gd name="connsiteX21" fmla="*/ 701210 w 2216401"/>
                <a:gd name="connsiteY21" fmla="*/ 2975241 h 2980807"/>
                <a:gd name="connsiteX22" fmla="*/ 698011 w 2216401"/>
                <a:gd name="connsiteY22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479032 w 2216401"/>
                <a:gd name="connsiteY7" fmla="*/ 1149227 h 2980807"/>
                <a:gd name="connsiteX8" fmla="*/ 1359440 w 2216401"/>
                <a:gd name="connsiteY8" fmla="*/ 1149227 h 2980807"/>
                <a:gd name="connsiteX9" fmla="*/ 1549312 w 2216401"/>
                <a:gd name="connsiteY9" fmla="*/ 818846 h 2980807"/>
                <a:gd name="connsiteX10" fmla="*/ 1669916 w 2216401"/>
                <a:gd name="connsiteY10" fmla="*/ 818607 h 2980807"/>
                <a:gd name="connsiteX11" fmla="*/ 1669916 w 2216401"/>
                <a:gd name="connsiteY11" fmla="*/ 818607 h 2980807"/>
                <a:gd name="connsiteX12" fmla="*/ 1549312 w 2216401"/>
                <a:gd name="connsiteY12" fmla="*/ 818846 h 2980807"/>
                <a:gd name="connsiteX13" fmla="*/ 2019908 w 2216401"/>
                <a:gd name="connsiteY13" fmla="*/ 0 h 2980807"/>
                <a:gd name="connsiteX14" fmla="*/ 2216401 w 2216401"/>
                <a:gd name="connsiteY14" fmla="*/ 338781 h 2980807"/>
                <a:gd name="connsiteX15" fmla="*/ 1940951 w 2216401"/>
                <a:gd name="connsiteY15" fmla="*/ 818068 h 2980807"/>
                <a:gd name="connsiteX16" fmla="*/ 1915897 w 2216401"/>
                <a:gd name="connsiteY16" fmla="*/ 861662 h 2980807"/>
                <a:gd name="connsiteX17" fmla="*/ 1750220 w 2216401"/>
                <a:gd name="connsiteY17" fmla="*/ 1149227 h 2980807"/>
                <a:gd name="connsiteX18" fmla="*/ 1388723 w 2216401"/>
                <a:gd name="connsiteY18" fmla="*/ 1776671 h 2980807"/>
                <a:gd name="connsiteX19" fmla="*/ 698179 w 2216401"/>
                <a:gd name="connsiteY19" fmla="*/ 2975241 h 2980807"/>
                <a:gd name="connsiteX20" fmla="*/ 701210 w 2216401"/>
                <a:gd name="connsiteY20" fmla="*/ 2975241 h 2980807"/>
                <a:gd name="connsiteX21" fmla="*/ 698011 w 2216401"/>
                <a:gd name="connsiteY21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479032 w 2216401"/>
                <a:gd name="connsiteY7" fmla="*/ 1149227 h 2980807"/>
                <a:gd name="connsiteX8" fmla="*/ 1359440 w 2216401"/>
                <a:gd name="connsiteY8" fmla="*/ 1149227 h 2980807"/>
                <a:gd name="connsiteX9" fmla="*/ 1549312 w 2216401"/>
                <a:gd name="connsiteY9" fmla="*/ 818846 h 2980807"/>
                <a:gd name="connsiteX10" fmla="*/ 1669916 w 2216401"/>
                <a:gd name="connsiteY10" fmla="*/ 818607 h 2980807"/>
                <a:gd name="connsiteX11" fmla="*/ 1669916 w 2216401"/>
                <a:gd name="connsiteY11" fmla="*/ 818607 h 2980807"/>
                <a:gd name="connsiteX12" fmla="*/ 1549312 w 2216401"/>
                <a:gd name="connsiteY12" fmla="*/ 818846 h 2980807"/>
                <a:gd name="connsiteX13" fmla="*/ 2019908 w 2216401"/>
                <a:gd name="connsiteY13" fmla="*/ 0 h 2980807"/>
                <a:gd name="connsiteX14" fmla="*/ 2216401 w 2216401"/>
                <a:gd name="connsiteY14" fmla="*/ 338781 h 2980807"/>
                <a:gd name="connsiteX15" fmla="*/ 1940951 w 2216401"/>
                <a:gd name="connsiteY15" fmla="*/ 818068 h 2980807"/>
                <a:gd name="connsiteX16" fmla="*/ 1750220 w 2216401"/>
                <a:gd name="connsiteY16" fmla="*/ 1149227 h 2980807"/>
                <a:gd name="connsiteX17" fmla="*/ 1388723 w 2216401"/>
                <a:gd name="connsiteY17" fmla="*/ 1776671 h 2980807"/>
                <a:gd name="connsiteX18" fmla="*/ 698179 w 2216401"/>
                <a:gd name="connsiteY18" fmla="*/ 2975241 h 2980807"/>
                <a:gd name="connsiteX19" fmla="*/ 701210 w 2216401"/>
                <a:gd name="connsiteY19" fmla="*/ 2975241 h 2980807"/>
                <a:gd name="connsiteX20" fmla="*/ 698011 w 2216401"/>
                <a:gd name="connsiteY20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479032 w 2216401"/>
                <a:gd name="connsiteY7" fmla="*/ 1149227 h 2980807"/>
                <a:gd name="connsiteX8" fmla="*/ 1359440 w 2216401"/>
                <a:gd name="connsiteY8" fmla="*/ 1149227 h 2980807"/>
                <a:gd name="connsiteX9" fmla="*/ 1549312 w 2216401"/>
                <a:gd name="connsiteY9" fmla="*/ 818846 h 2980807"/>
                <a:gd name="connsiteX10" fmla="*/ 1669916 w 2216401"/>
                <a:gd name="connsiteY10" fmla="*/ 818607 h 2980807"/>
                <a:gd name="connsiteX11" fmla="*/ 1669916 w 2216401"/>
                <a:gd name="connsiteY11" fmla="*/ 818607 h 2980807"/>
                <a:gd name="connsiteX12" fmla="*/ 1549312 w 2216401"/>
                <a:gd name="connsiteY12" fmla="*/ 818846 h 2980807"/>
                <a:gd name="connsiteX13" fmla="*/ 2019908 w 2216401"/>
                <a:gd name="connsiteY13" fmla="*/ 0 h 2980807"/>
                <a:gd name="connsiteX14" fmla="*/ 2216401 w 2216401"/>
                <a:gd name="connsiteY14" fmla="*/ 338781 h 2980807"/>
                <a:gd name="connsiteX15" fmla="*/ 1750220 w 2216401"/>
                <a:gd name="connsiteY15" fmla="*/ 1149227 h 2980807"/>
                <a:gd name="connsiteX16" fmla="*/ 1388723 w 2216401"/>
                <a:gd name="connsiteY16" fmla="*/ 1776671 h 2980807"/>
                <a:gd name="connsiteX17" fmla="*/ 698179 w 2216401"/>
                <a:gd name="connsiteY17" fmla="*/ 2975241 h 2980807"/>
                <a:gd name="connsiteX18" fmla="*/ 701210 w 2216401"/>
                <a:gd name="connsiteY18" fmla="*/ 2975241 h 2980807"/>
                <a:gd name="connsiteX19" fmla="*/ 698011 w 2216401"/>
                <a:gd name="connsiteY19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479032 w 2216401"/>
                <a:gd name="connsiteY7" fmla="*/ 1149227 h 2980807"/>
                <a:gd name="connsiteX8" fmla="*/ 1359440 w 2216401"/>
                <a:gd name="connsiteY8" fmla="*/ 1149227 h 2980807"/>
                <a:gd name="connsiteX9" fmla="*/ 1549312 w 2216401"/>
                <a:gd name="connsiteY9" fmla="*/ 818846 h 2980807"/>
                <a:gd name="connsiteX10" fmla="*/ 1669916 w 2216401"/>
                <a:gd name="connsiteY10" fmla="*/ 818607 h 2980807"/>
                <a:gd name="connsiteX11" fmla="*/ 1669916 w 2216401"/>
                <a:gd name="connsiteY11" fmla="*/ 818607 h 2980807"/>
                <a:gd name="connsiteX12" fmla="*/ 1549312 w 2216401"/>
                <a:gd name="connsiteY12" fmla="*/ 818846 h 2980807"/>
                <a:gd name="connsiteX13" fmla="*/ 2019908 w 2216401"/>
                <a:gd name="connsiteY13" fmla="*/ 0 h 2980807"/>
                <a:gd name="connsiteX14" fmla="*/ 2216401 w 2216401"/>
                <a:gd name="connsiteY14" fmla="*/ 338781 h 2980807"/>
                <a:gd name="connsiteX15" fmla="*/ 1388723 w 2216401"/>
                <a:gd name="connsiteY15" fmla="*/ 1776671 h 2980807"/>
                <a:gd name="connsiteX16" fmla="*/ 698179 w 2216401"/>
                <a:gd name="connsiteY16" fmla="*/ 2975241 h 2980807"/>
                <a:gd name="connsiteX17" fmla="*/ 701210 w 2216401"/>
                <a:gd name="connsiteY17" fmla="*/ 2975241 h 2980807"/>
                <a:gd name="connsiteX18" fmla="*/ 698011 w 2216401"/>
                <a:gd name="connsiteY18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479032 w 2216401"/>
                <a:gd name="connsiteY7" fmla="*/ 1149227 h 2980807"/>
                <a:gd name="connsiteX8" fmla="*/ 1359440 w 2216401"/>
                <a:gd name="connsiteY8" fmla="*/ 1149227 h 2980807"/>
                <a:gd name="connsiteX9" fmla="*/ 1549312 w 2216401"/>
                <a:gd name="connsiteY9" fmla="*/ 818846 h 2980807"/>
                <a:gd name="connsiteX10" fmla="*/ 1669916 w 2216401"/>
                <a:gd name="connsiteY10" fmla="*/ 818607 h 2980807"/>
                <a:gd name="connsiteX11" fmla="*/ 1669916 w 2216401"/>
                <a:gd name="connsiteY11" fmla="*/ 818607 h 2980807"/>
                <a:gd name="connsiteX12" fmla="*/ 1549312 w 2216401"/>
                <a:gd name="connsiteY12" fmla="*/ 818846 h 2980807"/>
                <a:gd name="connsiteX13" fmla="*/ 2019908 w 2216401"/>
                <a:gd name="connsiteY13" fmla="*/ 0 h 2980807"/>
                <a:gd name="connsiteX14" fmla="*/ 2216401 w 2216401"/>
                <a:gd name="connsiteY14" fmla="*/ 338781 h 2980807"/>
                <a:gd name="connsiteX15" fmla="*/ 698179 w 2216401"/>
                <a:gd name="connsiteY15" fmla="*/ 2975241 h 2980807"/>
                <a:gd name="connsiteX16" fmla="*/ 701210 w 2216401"/>
                <a:gd name="connsiteY16" fmla="*/ 2975241 h 2980807"/>
                <a:gd name="connsiteX17" fmla="*/ 698011 w 2216401"/>
                <a:gd name="connsiteY17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359440 w 2216401"/>
                <a:gd name="connsiteY7" fmla="*/ 1149227 h 2980807"/>
                <a:gd name="connsiteX8" fmla="*/ 1549312 w 2216401"/>
                <a:gd name="connsiteY8" fmla="*/ 818846 h 2980807"/>
                <a:gd name="connsiteX9" fmla="*/ 1669916 w 2216401"/>
                <a:gd name="connsiteY9" fmla="*/ 818607 h 2980807"/>
                <a:gd name="connsiteX10" fmla="*/ 1669916 w 2216401"/>
                <a:gd name="connsiteY10" fmla="*/ 818607 h 2980807"/>
                <a:gd name="connsiteX11" fmla="*/ 1549312 w 2216401"/>
                <a:gd name="connsiteY11" fmla="*/ 818846 h 2980807"/>
                <a:gd name="connsiteX12" fmla="*/ 2019908 w 2216401"/>
                <a:gd name="connsiteY12" fmla="*/ 0 h 2980807"/>
                <a:gd name="connsiteX13" fmla="*/ 2216401 w 2216401"/>
                <a:gd name="connsiteY13" fmla="*/ 338781 h 2980807"/>
                <a:gd name="connsiteX14" fmla="*/ 698179 w 2216401"/>
                <a:gd name="connsiteY14" fmla="*/ 2975241 h 2980807"/>
                <a:gd name="connsiteX15" fmla="*/ 701210 w 2216401"/>
                <a:gd name="connsiteY15" fmla="*/ 2975241 h 2980807"/>
                <a:gd name="connsiteX16" fmla="*/ 698011 w 2216401"/>
                <a:gd name="connsiteY16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479031 w 2216401"/>
                <a:gd name="connsiteY6" fmla="*/ 1149229 h 2980807"/>
                <a:gd name="connsiteX7" fmla="*/ 1549312 w 2216401"/>
                <a:gd name="connsiteY7" fmla="*/ 818846 h 2980807"/>
                <a:gd name="connsiteX8" fmla="*/ 1669916 w 2216401"/>
                <a:gd name="connsiteY8" fmla="*/ 818607 h 2980807"/>
                <a:gd name="connsiteX9" fmla="*/ 1669916 w 2216401"/>
                <a:gd name="connsiteY9" fmla="*/ 818607 h 2980807"/>
                <a:gd name="connsiteX10" fmla="*/ 1549312 w 2216401"/>
                <a:gd name="connsiteY10" fmla="*/ 818846 h 2980807"/>
                <a:gd name="connsiteX11" fmla="*/ 2019908 w 2216401"/>
                <a:gd name="connsiteY11" fmla="*/ 0 h 2980807"/>
                <a:gd name="connsiteX12" fmla="*/ 2216401 w 2216401"/>
                <a:gd name="connsiteY12" fmla="*/ 338781 h 2980807"/>
                <a:gd name="connsiteX13" fmla="*/ 698179 w 2216401"/>
                <a:gd name="connsiteY13" fmla="*/ 2975241 h 2980807"/>
                <a:gd name="connsiteX14" fmla="*/ 701210 w 2216401"/>
                <a:gd name="connsiteY14" fmla="*/ 2975241 h 2980807"/>
                <a:gd name="connsiteX15" fmla="*/ 698011 w 2216401"/>
                <a:gd name="connsiteY15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359439 w 2216401"/>
                <a:gd name="connsiteY5" fmla="*/ 1149229 h 2980807"/>
                <a:gd name="connsiteX6" fmla="*/ 1549312 w 2216401"/>
                <a:gd name="connsiteY6" fmla="*/ 818846 h 2980807"/>
                <a:gd name="connsiteX7" fmla="*/ 1669916 w 2216401"/>
                <a:gd name="connsiteY7" fmla="*/ 818607 h 2980807"/>
                <a:gd name="connsiteX8" fmla="*/ 1669916 w 2216401"/>
                <a:gd name="connsiteY8" fmla="*/ 818607 h 2980807"/>
                <a:gd name="connsiteX9" fmla="*/ 1549312 w 2216401"/>
                <a:gd name="connsiteY9" fmla="*/ 818846 h 2980807"/>
                <a:gd name="connsiteX10" fmla="*/ 2019908 w 2216401"/>
                <a:gd name="connsiteY10" fmla="*/ 0 h 2980807"/>
                <a:gd name="connsiteX11" fmla="*/ 2216401 w 2216401"/>
                <a:gd name="connsiteY11" fmla="*/ 338781 h 2980807"/>
                <a:gd name="connsiteX12" fmla="*/ 698179 w 2216401"/>
                <a:gd name="connsiteY12" fmla="*/ 2975241 h 2980807"/>
                <a:gd name="connsiteX13" fmla="*/ 701210 w 2216401"/>
                <a:gd name="connsiteY13" fmla="*/ 2975241 h 2980807"/>
                <a:gd name="connsiteX14" fmla="*/ 698011 w 2216401"/>
                <a:gd name="connsiteY14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549312 w 2216401"/>
                <a:gd name="connsiteY5" fmla="*/ 818846 h 2980807"/>
                <a:gd name="connsiteX6" fmla="*/ 1669916 w 2216401"/>
                <a:gd name="connsiteY6" fmla="*/ 818607 h 2980807"/>
                <a:gd name="connsiteX7" fmla="*/ 1669916 w 2216401"/>
                <a:gd name="connsiteY7" fmla="*/ 818607 h 2980807"/>
                <a:gd name="connsiteX8" fmla="*/ 1549312 w 2216401"/>
                <a:gd name="connsiteY8" fmla="*/ 818846 h 2980807"/>
                <a:gd name="connsiteX9" fmla="*/ 2019908 w 2216401"/>
                <a:gd name="connsiteY9" fmla="*/ 0 h 2980807"/>
                <a:gd name="connsiteX10" fmla="*/ 2216401 w 2216401"/>
                <a:gd name="connsiteY10" fmla="*/ 338781 h 2980807"/>
                <a:gd name="connsiteX11" fmla="*/ 698179 w 2216401"/>
                <a:gd name="connsiteY11" fmla="*/ 2975241 h 2980807"/>
                <a:gd name="connsiteX12" fmla="*/ 701210 w 2216401"/>
                <a:gd name="connsiteY12" fmla="*/ 2975241 h 2980807"/>
                <a:gd name="connsiteX13" fmla="*/ 698011 w 2216401"/>
                <a:gd name="connsiteY13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549312 w 2216401"/>
                <a:gd name="connsiteY5" fmla="*/ 818846 h 2980807"/>
                <a:gd name="connsiteX6" fmla="*/ 1669916 w 2216401"/>
                <a:gd name="connsiteY6" fmla="*/ 818607 h 2980807"/>
                <a:gd name="connsiteX7" fmla="*/ 1549312 w 2216401"/>
                <a:gd name="connsiteY7" fmla="*/ 818846 h 2980807"/>
                <a:gd name="connsiteX8" fmla="*/ 2019908 w 2216401"/>
                <a:gd name="connsiteY8" fmla="*/ 0 h 2980807"/>
                <a:gd name="connsiteX9" fmla="*/ 2216401 w 2216401"/>
                <a:gd name="connsiteY9" fmla="*/ 338781 h 2980807"/>
                <a:gd name="connsiteX10" fmla="*/ 698179 w 2216401"/>
                <a:gd name="connsiteY10" fmla="*/ 2975241 h 2980807"/>
                <a:gd name="connsiteX11" fmla="*/ 701210 w 2216401"/>
                <a:gd name="connsiteY11" fmla="*/ 2975241 h 2980807"/>
                <a:gd name="connsiteX12" fmla="*/ 698011 w 2216401"/>
                <a:gd name="connsiteY12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549312 w 2216401"/>
                <a:gd name="connsiteY5" fmla="*/ 818846 h 2980807"/>
                <a:gd name="connsiteX6" fmla="*/ 1669916 w 2216401"/>
                <a:gd name="connsiteY6" fmla="*/ 818607 h 2980807"/>
                <a:gd name="connsiteX7" fmla="*/ 2019908 w 2216401"/>
                <a:gd name="connsiteY7" fmla="*/ 0 h 2980807"/>
                <a:gd name="connsiteX8" fmla="*/ 2216401 w 2216401"/>
                <a:gd name="connsiteY8" fmla="*/ 338781 h 2980807"/>
                <a:gd name="connsiteX9" fmla="*/ 698179 w 2216401"/>
                <a:gd name="connsiteY9" fmla="*/ 2975241 h 2980807"/>
                <a:gd name="connsiteX10" fmla="*/ 701210 w 2216401"/>
                <a:gd name="connsiteY10" fmla="*/ 2975241 h 2980807"/>
                <a:gd name="connsiteX11" fmla="*/ 698011 w 2216401"/>
                <a:gd name="connsiteY11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1549312 w 2216401"/>
                <a:gd name="connsiteY5" fmla="*/ 818846 h 2980807"/>
                <a:gd name="connsiteX6" fmla="*/ 2019908 w 2216401"/>
                <a:gd name="connsiteY6" fmla="*/ 0 h 2980807"/>
                <a:gd name="connsiteX7" fmla="*/ 2216401 w 2216401"/>
                <a:gd name="connsiteY7" fmla="*/ 338781 h 2980807"/>
                <a:gd name="connsiteX8" fmla="*/ 698179 w 2216401"/>
                <a:gd name="connsiteY8" fmla="*/ 2975241 h 2980807"/>
                <a:gd name="connsiteX9" fmla="*/ 701210 w 2216401"/>
                <a:gd name="connsiteY9" fmla="*/ 2975241 h 2980807"/>
                <a:gd name="connsiteX10" fmla="*/ 698011 w 2216401"/>
                <a:gd name="connsiteY10" fmla="*/ 2980807 h 2980807"/>
                <a:gd name="connsiteX0" fmla="*/ 698011 w 2216401"/>
                <a:gd name="connsiteY0" fmla="*/ 2980807 h 2980807"/>
                <a:gd name="connsiteX1" fmla="*/ 0 w 2216401"/>
                <a:gd name="connsiteY1" fmla="*/ 1776671 h 2980807"/>
                <a:gd name="connsiteX2" fmla="*/ 692499 w 2216401"/>
                <a:gd name="connsiteY2" fmla="*/ 1776671 h 2980807"/>
                <a:gd name="connsiteX3" fmla="*/ 846023 w 2216401"/>
                <a:gd name="connsiteY3" fmla="*/ 2042582 h 2980807"/>
                <a:gd name="connsiteX4" fmla="*/ 998843 w 2216401"/>
                <a:gd name="connsiteY4" fmla="*/ 1776671 h 2980807"/>
                <a:gd name="connsiteX5" fmla="*/ 2019908 w 2216401"/>
                <a:gd name="connsiteY5" fmla="*/ 0 h 2980807"/>
                <a:gd name="connsiteX6" fmla="*/ 2216401 w 2216401"/>
                <a:gd name="connsiteY6" fmla="*/ 338781 h 2980807"/>
                <a:gd name="connsiteX7" fmla="*/ 698179 w 2216401"/>
                <a:gd name="connsiteY7" fmla="*/ 2975241 h 2980807"/>
                <a:gd name="connsiteX8" fmla="*/ 701210 w 2216401"/>
                <a:gd name="connsiteY8" fmla="*/ 2975241 h 2980807"/>
                <a:gd name="connsiteX9" fmla="*/ 698011 w 2216401"/>
                <a:gd name="connsiteY9" fmla="*/ 2980807 h 29808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16401" h="2980807">
                  <a:moveTo>
                    <a:pt x="698011" y="2980807"/>
                  </a:moveTo>
                  <a:lnTo>
                    <a:pt x="0" y="1776671"/>
                  </a:lnTo>
                  <a:lnTo>
                    <a:pt x="692499" y="1776671"/>
                  </a:lnTo>
                  <a:lnTo>
                    <a:pt x="846023" y="2042582"/>
                  </a:lnTo>
                  <a:lnTo>
                    <a:pt x="998843" y="1776671"/>
                  </a:lnTo>
                  <a:lnTo>
                    <a:pt x="2019908" y="0"/>
                  </a:lnTo>
                  <a:lnTo>
                    <a:pt x="2216401" y="338781"/>
                  </a:lnTo>
                  <a:lnTo>
                    <a:pt x="698179" y="2975241"/>
                  </a:lnTo>
                  <a:lnTo>
                    <a:pt x="701210" y="2975241"/>
                  </a:lnTo>
                  <a:lnTo>
                    <a:pt x="698011" y="2980807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43" name="フリーフォーム: 図形 442">
              <a:extLst>
                <a:ext uri="{FF2B5EF4-FFF2-40B4-BE49-F238E27FC236}">
                  <a16:creationId xmlns:a16="http://schemas.microsoft.com/office/drawing/2014/main" id="{D5EC04B3-9666-524E-08EA-81539EACA379}"/>
                </a:ext>
              </a:extLst>
            </p:cNvPr>
            <p:cNvSpPr/>
            <p:nvPr/>
          </p:nvSpPr>
          <p:spPr bwMode="auto">
            <a:xfrm rot="10800000">
              <a:off x="5005935" y="1405551"/>
              <a:ext cx="300201" cy="257255"/>
            </a:xfrm>
            <a:custGeom>
              <a:avLst/>
              <a:gdLst>
                <a:gd name="connsiteX0" fmla="*/ 148896 w 300201"/>
                <a:gd name="connsiteY0" fmla="*/ 257255 h 257255"/>
                <a:gd name="connsiteX1" fmla="*/ 0 w 300201"/>
                <a:gd name="connsiteY1" fmla="*/ 0 h 257255"/>
                <a:gd name="connsiteX2" fmla="*/ 300201 w 300201"/>
                <a:gd name="connsiteY2" fmla="*/ 0 h 257255"/>
                <a:gd name="connsiteX3" fmla="*/ 148896 w 300201"/>
                <a:gd name="connsiteY3" fmla="*/ 257255 h 257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00201" h="257255">
                  <a:moveTo>
                    <a:pt x="148896" y="257255"/>
                  </a:moveTo>
                  <a:lnTo>
                    <a:pt x="0" y="0"/>
                  </a:lnTo>
                  <a:lnTo>
                    <a:pt x="300201" y="0"/>
                  </a:lnTo>
                  <a:lnTo>
                    <a:pt x="148896" y="257255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4" name="フリーフォーム: 図形 443">
              <a:extLst>
                <a:ext uri="{FF2B5EF4-FFF2-40B4-BE49-F238E27FC236}">
                  <a16:creationId xmlns:a16="http://schemas.microsoft.com/office/drawing/2014/main" id="{42A8D61C-7D81-8F40-B06A-CF7D9C4BFD91}"/>
                </a:ext>
              </a:extLst>
            </p:cNvPr>
            <p:cNvSpPr/>
            <p:nvPr/>
          </p:nvSpPr>
          <p:spPr bwMode="auto">
            <a:xfrm rot="10800000">
              <a:off x="2207706" y="1657272"/>
              <a:ext cx="1838943" cy="2579675"/>
            </a:xfrm>
            <a:custGeom>
              <a:avLst/>
              <a:gdLst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823661 w 1838943"/>
                <a:gd name="connsiteY4" fmla="*/ 1425249 h 2579675"/>
                <a:gd name="connsiteX5" fmla="*/ 459412 w 1838943"/>
                <a:gd name="connsiteY5" fmla="*/ 795919 h 2579675"/>
                <a:gd name="connsiteX6" fmla="*/ 577184 w 1838943"/>
                <a:gd name="connsiteY6" fmla="*/ 591503 h 2579675"/>
                <a:gd name="connsiteX7" fmla="*/ 576417 w 1838943"/>
                <a:gd name="connsiteY7" fmla="*/ 590174 h 2579675"/>
                <a:gd name="connsiteX8" fmla="*/ 458791 w 1838943"/>
                <a:gd name="connsiteY8" fmla="*/ 794845 h 2579675"/>
                <a:gd name="connsiteX9" fmla="*/ 262503 w 1838943"/>
                <a:gd name="connsiteY9" fmla="*/ 455708 h 2579675"/>
                <a:gd name="connsiteX10" fmla="*/ 183910 w 1838943"/>
                <a:gd name="connsiteY10" fmla="*/ 319919 h 2579675"/>
                <a:gd name="connsiteX11" fmla="*/ 0 w 1838943"/>
                <a:gd name="connsiteY11" fmla="*/ 1378 h 2579675"/>
                <a:gd name="connsiteX12" fmla="*/ 524208 w 1838943"/>
                <a:gd name="connsiteY12" fmla="*/ 337 h 2579675"/>
                <a:gd name="connsiteX13" fmla="*/ 693923 w 1838943"/>
                <a:gd name="connsiteY13" fmla="*/ 0 h 2579675"/>
                <a:gd name="connsiteX14" fmla="*/ 805236 w 1838943"/>
                <a:gd name="connsiteY14" fmla="*/ 192025 h 2579675"/>
                <a:gd name="connsiteX15" fmla="*/ 614558 w 1838943"/>
                <a:gd name="connsiteY15" fmla="*/ 523808 h 2579675"/>
                <a:gd name="connsiteX16" fmla="*/ 615373 w 1838943"/>
                <a:gd name="connsiteY16" fmla="*/ 525219 h 2579675"/>
                <a:gd name="connsiteX17" fmla="*/ 806291 w 1838943"/>
                <a:gd name="connsiteY17" fmla="*/ 193845 h 2579675"/>
                <a:gd name="connsiteX18" fmla="*/ 1171885 w 1838943"/>
                <a:gd name="connsiteY18" fmla="*/ 824529 h 2579675"/>
                <a:gd name="connsiteX19" fmla="*/ 1838943 w 1838943"/>
                <a:gd name="connsiteY19" fmla="*/ 1975269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823661 w 1838943"/>
                <a:gd name="connsiteY4" fmla="*/ 1425249 h 2579675"/>
                <a:gd name="connsiteX5" fmla="*/ 459412 w 1838943"/>
                <a:gd name="connsiteY5" fmla="*/ 795919 h 2579675"/>
                <a:gd name="connsiteX6" fmla="*/ 577184 w 1838943"/>
                <a:gd name="connsiteY6" fmla="*/ 591503 h 2579675"/>
                <a:gd name="connsiteX7" fmla="*/ 458791 w 1838943"/>
                <a:gd name="connsiteY7" fmla="*/ 794845 h 2579675"/>
                <a:gd name="connsiteX8" fmla="*/ 262503 w 1838943"/>
                <a:gd name="connsiteY8" fmla="*/ 455708 h 2579675"/>
                <a:gd name="connsiteX9" fmla="*/ 183910 w 1838943"/>
                <a:gd name="connsiteY9" fmla="*/ 319919 h 2579675"/>
                <a:gd name="connsiteX10" fmla="*/ 0 w 1838943"/>
                <a:gd name="connsiteY10" fmla="*/ 1378 h 2579675"/>
                <a:gd name="connsiteX11" fmla="*/ 524208 w 1838943"/>
                <a:gd name="connsiteY11" fmla="*/ 337 h 2579675"/>
                <a:gd name="connsiteX12" fmla="*/ 693923 w 1838943"/>
                <a:gd name="connsiteY12" fmla="*/ 0 h 2579675"/>
                <a:gd name="connsiteX13" fmla="*/ 805236 w 1838943"/>
                <a:gd name="connsiteY13" fmla="*/ 192025 h 2579675"/>
                <a:gd name="connsiteX14" fmla="*/ 614558 w 1838943"/>
                <a:gd name="connsiteY14" fmla="*/ 523808 h 2579675"/>
                <a:gd name="connsiteX15" fmla="*/ 615373 w 1838943"/>
                <a:gd name="connsiteY15" fmla="*/ 525219 h 2579675"/>
                <a:gd name="connsiteX16" fmla="*/ 806291 w 1838943"/>
                <a:gd name="connsiteY16" fmla="*/ 193845 h 2579675"/>
                <a:gd name="connsiteX17" fmla="*/ 1171885 w 1838943"/>
                <a:gd name="connsiteY17" fmla="*/ 824529 h 2579675"/>
                <a:gd name="connsiteX18" fmla="*/ 1838943 w 1838943"/>
                <a:gd name="connsiteY18" fmla="*/ 1975269 h 2579675"/>
                <a:gd name="connsiteX19" fmla="*/ 1488582 w 1838943"/>
                <a:gd name="connsiteY19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823661 w 1838943"/>
                <a:gd name="connsiteY4" fmla="*/ 1425249 h 2579675"/>
                <a:gd name="connsiteX5" fmla="*/ 459412 w 1838943"/>
                <a:gd name="connsiteY5" fmla="*/ 795919 h 2579675"/>
                <a:gd name="connsiteX6" fmla="*/ 577184 w 1838943"/>
                <a:gd name="connsiteY6" fmla="*/ 591503 h 2579675"/>
                <a:gd name="connsiteX7" fmla="*/ 458791 w 1838943"/>
                <a:gd name="connsiteY7" fmla="*/ 794845 h 2579675"/>
                <a:gd name="connsiteX8" fmla="*/ 262503 w 1838943"/>
                <a:gd name="connsiteY8" fmla="*/ 455708 h 2579675"/>
                <a:gd name="connsiteX9" fmla="*/ 183910 w 1838943"/>
                <a:gd name="connsiteY9" fmla="*/ 319919 h 2579675"/>
                <a:gd name="connsiteX10" fmla="*/ 0 w 1838943"/>
                <a:gd name="connsiteY10" fmla="*/ 1378 h 2579675"/>
                <a:gd name="connsiteX11" fmla="*/ 524208 w 1838943"/>
                <a:gd name="connsiteY11" fmla="*/ 337 h 2579675"/>
                <a:gd name="connsiteX12" fmla="*/ 693923 w 1838943"/>
                <a:gd name="connsiteY12" fmla="*/ 0 h 2579675"/>
                <a:gd name="connsiteX13" fmla="*/ 805236 w 1838943"/>
                <a:gd name="connsiteY13" fmla="*/ 192025 h 2579675"/>
                <a:gd name="connsiteX14" fmla="*/ 614558 w 1838943"/>
                <a:gd name="connsiteY14" fmla="*/ 523808 h 2579675"/>
                <a:gd name="connsiteX15" fmla="*/ 806291 w 1838943"/>
                <a:gd name="connsiteY15" fmla="*/ 193845 h 2579675"/>
                <a:gd name="connsiteX16" fmla="*/ 1171885 w 1838943"/>
                <a:gd name="connsiteY16" fmla="*/ 824529 h 2579675"/>
                <a:gd name="connsiteX17" fmla="*/ 1838943 w 1838943"/>
                <a:gd name="connsiteY17" fmla="*/ 1975269 h 2579675"/>
                <a:gd name="connsiteX18" fmla="*/ 1488582 w 1838943"/>
                <a:gd name="connsiteY18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823661 w 1838943"/>
                <a:gd name="connsiteY4" fmla="*/ 1425249 h 2579675"/>
                <a:gd name="connsiteX5" fmla="*/ 459412 w 1838943"/>
                <a:gd name="connsiteY5" fmla="*/ 795919 h 2579675"/>
                <a:gd name="connsiteX6" fmla="*/ 577184 w 1838943"/>
                <a:gd name="connsiteY6" fmla="*/ 591503 h 2579675"/>
                <a:gd name="connsiteX7" fmla="*/ 458791 w 1838943"/>
                <a:gd name="connsiteY7" fmla="*/ 794845 h 2579675"/>
                <a:gd name="connsiteX8" fmla="*/ 262503 w 1838943"/>
                <a:gd name="connsiteY8" fmla="*/ 455708 h 2579675"/>
                <a:gd name="connsiteX9" fmla="*/ 183910 w 1838943"/>
                <a:gd name="connsiteY9" fmla="*/ 319919 h 2579675"/>
                <a:gd name="connsiteX10" fmla="*/ 0 w 1838943"/>
                <a:gd name="connsiteY10" fmla="*/ 1378 h 2579675"/>
                <a:gd name="connsiteX11" fmla="*/ 524208 w 1838943"/>
                <a:gd name="connsiteY11" fmla="*/ 337 h 2579675"/>
                <a:gd name="connsiteX12" fmla="*/ 693923 w 1838943"/>
                <a:gd name="connsiteY12" fmla="*/ 0 h 2579675"/>
                <a:gd name="connsiteX13" fmla="*/ 805236 w 1838943"/>
                <a:gd name="connsiteY13" fmla="*/ 192025 h 2579675"/>
                <a:gd name="connsiteX14" fmla="*/ 806291 w 1838943"/>
                <a:gd name="connsiteY14" fmla="*/ 193845 h 2579675"/>
                <a:gd name="connsiteX15" fmla="*/ 1171885 w 1838943"/>
                <a:gd name="connsiteY15" fmla="*/ 824529 h 2579675"/>
                <a:gd name="connsiteX16" fmla="*/ 1838943 w 1838943"/>
                <a:gd name="connsiteY16" fmla="*/ 1975269 h 2579675"/>
                <a:gd name="connsiteX17" fmla="*/ 1488582 w 1838943"/>
                <a:gd name="connsiteY17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823661 w 1838943"/>
                <a:gd name="connsiteY4" fmla="*/ 1425249 h 2579675"/>
                <a:gd name="connsiteX5" fmla="*/ 459412 w 1838943"/>
                <a:gd name="connsiteY5" fmla="*/ 795919 h 2579675"/>
                <a:gd name="connsiteX6" fmla="*/ 577184 w 1838943"/>
                <a:gd name="connsiteY6" fmla="*/ 591503 h 2579675"/>
                <a:gd name="connsiteX7" fmla="*/ 458791 w 1838943"/>
                <a:gd name="connsiteY7" fmla="*/ 794845 h 2579675"/>
                <a:gd name="connsiteX8" fmla="*/ 262503 w 1838943"/>
                <a:gd name="connsiteY8" fmla="*/ 455708 h 2579675"/>
                <a:gd name="connsiteX9" fmla="*/ 183910 w 1838943"/>
                <a:gd name="connsiteY9" fmla="*/ 319919 h 2579675"/>
                <a:gd name="connsiteX10" fmla="*/ 0 w 1838943"/>
                <a:gd name="connsiteY10" fmla="*/ 1378 h 2579675"/>
                <a:gd name="connsiteX11" fmla="*/ 524208 w 1838943"/>
                <a:gd name="connsiteY11" fmla="*/ 337 h 2579675"/>
                <a:gd name="connsiteX12" fmla="*/ 693923 w 1838943"/>
                <a:gd name="connsiteY12" fmla="*/ 0 h 2579675"/>
                <a:gd name="connsiteX13" fmla="*/ 805236 w 1838943"/>
                <a:gd name="connsiteY13" fmla="*/ 192025 h 2579675"/>
                <a:gd name="connsiteX14" fmla="*/ 1171885 w 1838943"/>
                <a:gd name="connsiteY14" fmla="*/ 824529 h 2579675"/>
                <a:gd name="connsiteX15" fmla="*/ 1838943 w 1838943"/>
                <a:gd name="connsiteY15" fmla="*/ 1975269 h 2579675"/>
                <a:gd name="connsiteX16" fmla="*/ 1488582 w 1838943"/>
                <a:gd name="connsiteY16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823661 w 1838943"/>
                <a:gd name="connsiteY4" fmla="*/ 1425249 h 2579675"/>
                <a:gd name="connsiteX5" fmla="*/ 459412 w 1838943"/>
                <a:gd name="connsiteY5" fmla="*/ 795919 h 2579675"/>
                <a:gd name="connsiteX6" fmla="*/ 577184 w 1838943"/>
                <a:gd name="connsiteY6" fmla="*/ 591503 h 2579675"/>
                <a:gd name="connsiteX7" fmla="*/ 458791 w 1838943"/>
                <a:gd name="connsiteY7" fmla="*/ 794845 h 2579675"/>
                <a:gd name="connsiteX8" fmla="*/ 262503 w 1838943"/>
                <a:gd name="connsiteY8" fmla="*/ 455708 h 2579675"/>
                <a:gd name="connsiteX9" fmla="*/ 183910 w 1838943"/>
                <a:gd name="connsiteY9" fmla="*/ 319919 h 2579675"/>
                <a:gd name="connsiteX10" fmla="*/ 0 w 1838943"/>
                <a:gd name="connsiteY10" fmla="*/ 1378 h 2579675"/>
                <a:gd name="connsiteX11" fmla="*/ 524208 w 1838943"/>
                <a:gd name="connsiteY11" fmla="*/ 337 h 2579675"/>
                <a:gd name="connsiteX12" fmla="*/ 693923 w 1838943"/>
                <a:gd name="connsiteY12" fmla="*/ 0 h 2579675"/>
                <a:gd name="connsiteX13" fmla="*/ 1171885 w 1838943"/>
                <a:gd name="connsiteY13" fmla="*/ 824529 h 2579675"/>
                <a:gd name="connsiteX14" fmla="*/ 1838943 w 1838943"/>
                <a:gd name="connsiteY14" fmla="*/ 1975269 h 2579675"/>
                <a:gd name="connsiteX15" fmla="*/ 1488582 w 1838943"/>
                <a:gd name="connsiteY15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823661 w 1838943"/>
                <a:gd name="connsiteY4" fmla="*/ 1425249 h 2579675"/>
                <a:gd name="connsiteX5" fmla="*/ 459412 w 1838943"/>
                <a:gd name="connsiteY5" fmla="*/ 795919 h 2579675"/>
                <a:gd name="connsiteX6" fmla="*/ 577184 w 1838943"/>
                <a:gd name="connsiteY6" fmla="*/ 591503 h 2579675"/>
                <a:gd name="connsiteX7" fmla="*/ 458791 w 1838943"/>
                <a:gd name="connsiteY7" fmla="*/ 794845 h 2579675"/>
                <a:gd name="connsiteX8" fmla="*/ 262503 w 1838943"/>
                <a:gd name="connsiteY8" fmla="*/ 455708 h 2579675"/>
                <a:gd name="connsiteX9" fmla="*/ 183910 w 1838943"/>
                <a:gd name="connsiteY9" fmla="*/ 319919 h 2579675"/>
                <a:gd name="connsiteX10" fmla="*/ 0 w 1838943"/>
                <a:gd name="connsiteY10" fmla="*/ 1378 h 2579675"/>
                <a:gd name="connsiteX11" fmla="*/ 524208 w 1838943"/>
                <a:gd name="connsiteY11" fmla="*/ 337 h 2579675"/>
                <a:gd name="connsiteX12" fmla="*/ 693923 w 1838943"/>
                <a:gd name="connsiteY12" fmla="*/ 0 h 2579675"/>
                <a:gd name="connsiteX13" fmla="*/ 1838943 w 1838943"/>
                <a:gd name="connsiteY13" fmla="*/ 1975269 h 2579675"/>
                <a:gd name="connsiteX14" fmla="*/ 1488582 w 1838943"/>
                <a:gd name="connsiteY14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459412 w 1838943"/>
                <a:gd name="connsiteY4" fmla="*/ 795919 h 2579675"/>
                <a:gd name="connsiteX5" fmla="*/ 577184 w 1838943"/>
                <a:gd name="connsiteY5" fmla="*/ 591503 h 2579675"/>
                <a:gd name="connsiteX6" fmla="*/ 458791 w 1838943"/>
                <a:gd name="connsiteY6" fmla="*/ 794845 h 2579675"/>
                <a:gd name="connsiteX7" fmla="*/ 262503 w 1838943"/>
                <a:gd name="connsiteY7" fmla="*/ 455708 h 2579675"/>
                <a:gd name="connsiteX8" fmla="*/ 183910 w 1838943"/>
                <a:gd name="connsiteY8" fmla="*/ 319919 h 2579675"/>
                <a:gd name="connsiteX9" fmla="*/ 0 w 1838943"/>
                <a:gd name="connsiteY9" fmla="*/ 1378 h 2579675"/>
                <a:gd name="connsiteX10" fmla="*/ 524208 w 1838943"/>
                <a:gd name="connsiteY10" fmla="*/ 337 h 2579675"/>
                <a:gd name="connsiteX11" fmla="*/ 693923 w 1838943"/>
                <a:gd name="connsiteY11" fmla="*/ 0 h 2579675"/>
                <a:gd name="connsiteX12" fmla="*/ 1838943 w 1838943"/>
                <a:gd name="connsiteY12" fmla="*/ 1975269 h 2579675"/>
                <a:gd name="connsiteX13" fmla="*/ 1488582 w 1838943"/>
                <a:gd name="connsiteY13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459412 w 1838943"/>
                <a:gd name="connsiteY4" fmla="*/ 795919 h 2579675"/>
                <a:gd name="connsiteX5" fmla="*/ 458791 w 1838943"/>
                <a:gd name="connsiteY5" fmla="*/ 794845 h 2579675"/>
                <a:gd name="connsiteX6" fmla="*/ 262503 w 1838943"/>
                <a:gd name="connsiteY6" fmla="*/ 455708 h 2579675"/>
                <a:gd name="connsiteX7" fmla="*/ 183910 w 1838943"/>
                <a:gd name="connsiteY7" fmla="*/ 319919 h 2579675"/>
                <a:gd name="connsiteX8" fmla="*/ 0 w 1838943"/>
                <a:gd name="connsiteY8" fmla="*/ 1378 h 2579675"/>
                <a:gd name="connsiteX9" fmla="*/ 524208 w 1838943"/>
                <a:gd name="connsiteY9" fmla="*/ 337 h 2579675"/>
                <a:gd name="connsiteX10" fmla="*/ 693923 w 1838943"/>
                <a:gd name="connsiteY10" fmla="*/ 0 h 2579675"/>
                <a:gd name="connsiteX11" fmla="*/ 1838943 w 1838943"/>
                <a:gd name="connsiteY11" fmla="*/ 1975269 h 2579675"/>
                <a:gd name="connsiteX12" fmla="*/ 1488582 w 1838943"/>
                <a:gd name="connsiteY12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459412 w 1838943"/>
                <a:gd name="connsiteY4" fmla="*/ 795919 h 2579675"/>
                <a:gd name="connsiteX5" fmla="*/ 262503 w 1838943"/>
                <a:gd name="connsiteY5" fmla="*/ 455708 h 2579675"/>
                <a:gd name="connsiteX6" fmla="*/ 183910 w 1838943"/>
                <a:gd name="connsiteY6" fmla="*/ 319919 h 2579675"/>
                <a:gd name="connsiteX7" fmla="*/ 0 w 1838943"/>
                <a:gd name="connsiteY7" fmla="*/ 1378 h 2579675"/>
                <a:gd name="connsiteX8" fmla="*/ 524208 w 1838943"/>
                <a:gd name="connsiteY8" fmla="*/ 337 h 2579675"/>
                <a:gd name="connsiteX9" fmla="*/ 693923 w 1838943"/>
                <a:gd name="connsiteY9" fmla="*/ 0 h 2579675"/>
                <a:gd name="connsiteX10" fmla="*/ 1838943 w 1838943"/>
                <a:gd name="connsiteY10" fmla="*/ 1975269 h 2579675"/>
                <a:gd name="connsiteX11" fmla="*/ 1488582 w 1838943"/>
                <a:gd name="connsiteY11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459412 w 1838943"/>
                <a:gd name="connsiteY4" fmla="*/ 795919 h 2579675"/>
                <a:gd name="connsiteX5" fmla="*/ 183910 w 1838943"/>
                <a:gd name="connsiteY5" fmla="*/ 319919 h 2579675"/>
                <a:gd name="connsiteX6" fmla="*/ 0 w 1838943"/>
                <a:gd name="connsiteY6" fmla="*/ 1378 h 2579675"/>
                <a:gd name="connsiteX7" fmla="*/ 524208 w 1838943"/>
                <a:gd name="connsiteY7" fmla="*/ 337 h 2579675"/>
                <a:gd name="connsiteX8" fmla="*/ 693923 w 1838943"/>
                <a:gd name="connsiteY8" fmla="*/ 0 h 2579675"/>
                <a:gd name="connsiteX9" fmla="*/ 1838943 w 1838943"/>
                <a:gd name="connsiteY9" fmla="*/ 1975269 h 2579675"/>
                <a:gd name="connsiteX10" fmla="*/ 1488582 w 1838943"/>
                <a:gd name="connsiteY10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459412 w 1838943"/>
                <a:gd name="connsiteY4" fmla="*/ 795919 h 2579675"/>
                <a:gd name="connsiteX5" fmla="*/ 0 w 1838943"/>
                <a:gd name="connsiteY5" fmla="*/ 1378 h 2579675"/>
                <a:gd name="connsiteX6" fmla="*/ 524208 w 1838943"/>
                <a:gd name="connsiteY6" fmla="*/ 337 h 2579675"/>
                <a:gd name="connsiteX7" fmla="*/ 693923 w 1838943"/>
                <a:gd name="connsiteY7" fmla="*/ 0 h 2579675"/>
                <a:gd name="connsiteX8" fmla="*/ 1838943 w 1838943"/>
                <a:gd name="connsiteY8" fmla="*/ 1975269 h 2579675"/>
                <a:gd name="connsiteX9" fmla="*/ 1488582 w 1838943"/>
                <a:gd name="connsiteY9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0 w 1838943"/>
                <a:gd name="connsiteY4" fmla="*/ 1378 h 2579675"/>
                <a:gd name="connsiteX5" fmla="*/ 524208 w 1838943"/>
                <a:gd name="connsiteY5" fmla="*/ 337 h 2579675"/>
                <a:gd name="connsiteX6" fmla="*/ 693923 w 1838943"/>
                <a:gd name="connsiteY6" fmla="*/ 0 h 2579675"/>
                <a:gd name="connsiteX7" fmla="*/ 1838943 w 1838943"/>
                <a:gd name="connsiteY7" fmla="*/ 1975269 h 2579675"/>
                <a:gd name="connsiteX8" fmla="*/ 1488582 w 1838943"/>
                <a:gd name="connsiteY8" fmla="*/ 2579675 h 2579675"/>
                <a:gd name="connsiteX0" fmla="*/ 1488582 w 1838943"/>
                <a:gd name="connsiteY0" fmla="*/ 2579675 h 2579675"/>
                <a:gd name="connsiteX1" fmla="*/ 1485386 w 1838943"/>
                <a:gd name="connsiteY1" fmla="*/ 2574140 h 2579675"/>
                <a:gd name="connsiteX2" fmla="*/ 1488592 w 1838943"/>
                <a:gd name="connsiteY2" fmla="*/ 2574140 h 2579675"/>
                <a:gd name="connsiteX3" fmla="*/ 1475953 w 1838943"/>
                <a:gd name="connsiteY3" fmla="*/ 2552249 h 2579675"/>
                <a:gd name="connsiteX4" fmla="*/ 0 w 1838943"/>
                <a:gd name="connsiteY4" fmla="*/ 1378 h 2579675"/>
                <a:gd name="connsiteX5" fmla="*/ 693923 w 1838943"/>
                <a:gd name="connsiteY5" fmla="*/ 0 h 2579675"/>
                <a:gd name="connsiteX6" fmla="*/ 1838943 w 1838943"/>
                <a:gd name="connsiteY6" fmla="*/ 1975269 h 2579675"/>
                <a:gd name="connsiteX7" fmla="*/ 1488582 w 1838943"/>
                <a:gd name="connsiteY7" fmla="*/ 2579675 h 2579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38943" h="2579675">
                  <a:moveTo>
                    <a:pt x="1488582" y="2579675"/>
                  </a:moveTo>
                  <a:lnTo>
                    <a:pt x="1485386" y="2574140"/>
                  </a:lnTo>
                  <a:lnTo>
                    <a:pt x="1488592" y="2574140"/>
                  </a:lnTo>
                  <a:lnTo>
                    <a:pt x="1475953" y="2552249"/>
                  </a:lnTo>
                  <a:lnTo>
                    <a:pt x="0" y="1378"/>
                  </a:lnTo>
                  <a:lnTo>
                    <a:pt x="693923" y="0"/>
                  </a:lnTo>
                  <a:lnTo>
                    <a:pt x="1838943" y="1975269"/>
                  </a:lnTo>
                  <a:lnTo>
                    <a:pt x="1488582" y="2579675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5" name="フリーフォーム: 図形 444">
              <a:extLst>
                <a:ext uri="{FF2B5EF4-FFF2-40B4-BE49-F238E27FC236}">
                  <a16:creationId xmlns:a16="http://schemas.microsoft.com/office/drawing/2014/main" id="{8FC94363-3FCC-B6E1-BFA9-B8EC72901228}"/>
                </a:ext>
              </a:extLst>
            </p:cNvPr>
            <p:cNvSpPr/>
            <p:nvPr/>
          </p:nvSpPr>
          <p:spPr bwMode="auto">
            <a:xfrm rot="10800000">
              <a:off x="4451153" y="2290247"/>
              <a:ext cx="3247142" cy="1150740"/>
            </a:xfrm>
            <a:custGeom>
              <a:avLst/>
              <a:gdLst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913774 w 3247142"/>
                <a:gd name="connsiteY11" fmla="*/ 952764 h 1150740"/>
                <a:gd name="connsiteX12" fmla="*/ 1914419 w 3247142"/>
                <a:gd name="connsiteY12" fmla="*/ 952764 h 1150740"/>
                <a:gd name="connsiteX13" fmla="*/ 1839400 w 3247142"/>
                <a:gd name="connsiteY13" fmla="*/ 823151 h 1150740"/>
                <a:gd name="connsiteX14" fmla="*/ 2234131 w 3247142"/>
                <a:gd name="connsiteY14" fmla="*/ 822367 h 1150740"/>
                <a:gd name="connsiteX15" fmla="*/ 3247142 w 3247142"/>
                <a:gd name="connsiteY15" fmla="*/ 820356 h 1150740"/>
                <a:gd name="connsiteX16" fmla="*/ 3057270 w 3247142"/>
                <a:gd name="connsiteY16" fmla="*/ 1150737 h 1150740"/>
                <a:gd name="connsiteX17" fmla="*/ 2424585 w 3247142"/>
                <a:gd name="connsiteY17" fmla="*/ 1150737 h 1150740"/>
                <a:gd name="connsiteX18" fmla="*/ 2029003 w 3247142"/>
                <a:gd name="connsiteY18" fmla="*/ 1150737 h 1150740"/>
                <a:gd name="connsiteX19" fmla="*/ 1957783 w 3247142"/>
                <a:gd name="connsiteY19" fmla="*/ 1027687 h 1150740"/>
                <a:gd name="connsiteX20" fmla="*/ 1957031 w 3247142"/>
                <a:gd name="connsiteY20" fmla="*/ 1027687 h 1150740"/>
                <a:gd name="connsiteX21" fmla="*/ 2028074 w 3247142"/>
                <a:gd name="connsiteY21" fmla="*/ 1150737 h 1150740"/>
                <a:gd name="connsiteX22" fmla="*/ 1334115 w 3247142"/>
                <a:gd name="connsiteY22" fmla="*/ 1150738 h 1150740"/>
                <a:gd name="connsiteX23" fmla="*/ 1243 w 3247142"/>
                <a:gd name="connsiteY23" fmla="*/ 1150738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913774 w 3247142"/>
                <a:gd name="connsiteY11" fmla="*/ 952764 h 1150740"/>
                <a:gd name="connsiteX12" fmla="*/ 1839400 w 3247142"/>
                <a:gd name="connsiteY12" fmla="*/ 823151 h 1150740"/>
                <a:gd name="connsiteX13" fmla="*/ 2234131 w 3247142"/>
                <a:gd name="connsiteY13" fmla="*/ 822367 h 1150740"/>
                <a:gd name="connsiteX14" fmla="*/ 3247142 w 3247142"/>
                <a:gd name="connsiteY14" fmla="*/ 820356 h 1150740"/>
                <a:gd name="connsiteX15" fmla="*/ 3057270 w 3247142"/>
                <a:gd name="connsiteY15" fmla="*/ 1150737 h 1150740"/>
                <a:gd name="connsiteX16" fmla="*/ 2424585 w 3247142"/>
                <a:gd name="connsiteY16" fmla="*/ 1150737 h 1150740"/>
                <a:gd name="connsiteX17" fmla="*/ 2029003 w 3247142"/>
                <a:gd name="connsiteY17" fmla="*/ 1150737 h 1150740"/>
                <a:gd name="connsiteX18" fmla="*/ 1957783 w 3247142"/>
                <a:gd name="connsiteY18" fmla="*/ 1027687 h 1150740"/>
                <a:gd name="connsiteX19" fmla="*/ 1957031 w 3247142"/>
                <a:gd name="connsiteY19" fmla="*/ 1027687 h 1150740"/>
                <a:gd name="connsiteX20" fmla="*/ 2028074 w 3247142"/>
                <a:gd name="connsiteY20" fmla="*/ 1150737 h 1150740"/>
                <a:gd name="connsiteX21" fmla="*/ 1334115 w 3247142"/>
                <a:gd name="connsiteY21" fmla="*/ 1150738 h 1150740"/>
                <a:gd name="connsiteX22" fmla="*/ 1243 w 3247142"/>
                <a:gd name="connsiteY22" fmla="*/ 1150738 h 1150740"/>
                <a:gd name="connsiteX23" fmla="*/ 1244 w 3247142"/>
                <a:gd name="connsiteY23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913774 w 3247142"/>
                <a:gd name="connsiteY11" fmla="*/ 952764 h 1150740"/>
                <a:gd name="connsiteX12" fmla="*/ 1839400 w 3247142"/>
                <a:gd name="connsiteY12" fmla="*/ 823151 h 1150740"/>
                <a:gd name="connsiteX13" fmla="*/ 2234131 w 3247142"/>
                <a:gd name="connsiteY13" fmla="*/ 822367 h 1150740"/>
                <a:gd name="connsiteX14" fmla="*/ 3247142 w 3247142"/>
                <a:gd name="connsiteY14" fmla="*/ 820356 h 1150740"/>
                <a:gd name="connsiteX15" fmla="*/ 3057270 w 3247142"/>
                <a:gd name="connsiteY15" fmla="*/ 1150737 h 1150740"/>
                <a:gd name="connsiteX16" fmla="*/ 2424585 w 3247142"/>
                <a:gd name="connsiteY16" fmla="*/ 1150737 h 1150740"/>
                <a:gd name="connsiteX17" fmla="*/ 2029003 w 3247142"/>
                <a:gd name="connsiteY17" fmla="*/ 1150737 h 1150740"/>
                <a:gd name="connsiteX18" fmla="*/ 1957783 w 3247142"/>
                <a:gd name="connsiteY18" fmla="*/ 1027687 h 1150740"/>
                <a:gd name="connsiteX19" fmla="*/ 2028074 w 3247142"/>
                <a:gd name="connsiteY19" fmla="*/ 1150737 h 1150740"/>
                <a:gd name="connsiteX20" fmla="*/ 1334115 w 3247142"/>
                <a:gd name="connsiteY20" fmla="*/ 1150738 h 1150740"/>
                <a:gd name="connsiteX21" fmla="*/ 1243 w 3247142"/>
                <a:gd name="connsiteY21" fmla="*/ 1150738 h 1150740"/>
                <a:gd name="connsiteX22" fmla="*/ 1244 w 3247142"/>
                <a:gd name="connsiteY22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913774 w 3247142"/>
                <a:gd name="connsiteY11" fmla="*/ 952764 h 1150740"/>
                <a:gd name="connsiteX12" fmla="*/ 1839400 w 3247142"/>
                <a:gd name="connsiteY12" fmla="*/ 823151 h 1150740"/>
                <a:gd name="connsiteX13" fmla="*/ 2234131 w 3247142"/>
                <a:gd name="connsiteY13" fmla="*/ 822367 h 1150740"/>
                <a:gd name="connsiteX14" fmla="*/ 3247142 w 3247142"/>
                <a:gd name="connsiteY14" fmla="*/ 820356 h 1150740"/>
                <a:gd name="connsiteX15" fmla="*/ 3057270 w 3247142"/>
                <a:gd name="connsiteY15" fmla="*/ 1150737 h 1150740"/>
                <a:gd name="connsiteX16" fmla="*/ 2424585 w 3247142"/>
                <a:gd name="connsiteY16" fmla="*/ 1150737 h 1150740"/>
                <a:gd name="connsiteX17" fmla="*/ 2029003 w 3247142"/>
                <a:gd name="connsiteY17" fmla="*/ 1150737 h 1150740"/>
                <a:gd name="connsiteX18" fmla="*/ 2028074 w 3247142"/>
                <a:gd name="connsiteY18" fmla="*/ 1150737 h 1150740"/>
                <a:gd name="connsiteX19" fmla="*/ 1334115 w 3247142"/>
                <a:gd name="connsiteY19" fmla="*/ 1150738 h 1150740"/>
                <a:gd name="connsiteX20" fmla="*/ 1243 w 3247142"/>
                <a:gd name="connsiteY20" fmla="*/ 1150738 h 1150740"/>
                <a:gd name="connsiteX21" fmla="*/ 1244 w 3247142"/>
                <a:gd name="connsiteY21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913774 w 3247142"/>
                <a:gd name="connsiteY11" fmla="*/ 952764 h 1150740"/>
                <a:gd name="connsiteX12" fmla="*/ 1839400 w 3247142"/>
                <a:gd name="connsiteY12" fmla="*/ 823151 h 1150740"/>
                <a:gd name="connsiteX13" fmla="*/ 2234131 w 3247142"/>
                <a:gd name="connsiteY13" fmla="*/ 822367 h 1150740"/>
                <a:gd name="connsiteX14" fmla="*/ 3247142 w 3247142"/>
                <a:gd name="connsiteY14" fmla="*/ 820356 h 1150740"/>
                <a:gd name="connsiteX15" fmla="*/ 3057270 w 3247142"/>
                <a:gd name="connsiteY15" fmla="*/ 1150737 h 1150740"/>
                <a:gd name="connsiteX16" fmla="*/ 2424585 w 3247142"/>
                <a:gd name="connsiteY16" fmla="*/ 1150737 h 1150740"/>
                <a:gd name="connsiteX17" fmla="*/ 2029003 w 3247142"/>
                <a:gd name="connsiteY17" fmla="*/ 1150737 h 1150740"/>
                <a:gd name="connsiteX18" fmla="*/ 1334115 w 3247142"/>
                <a:gd name="connsiteY18" fmla="*/ 1150738 h 1150740"/>
                <a:gd name="connsiteX19" fmla="*/ 1243 w 3247142"/>
                <a:gd name="connsiteY19" fmla="*/ 1150738 h 1150740"/>
                <a:gd name="connsiteX20" fmla="*/ 1244 w 3247142"/>
                <a:gd name="connsiteY20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913774 w 3247142"/>
                <a:gd name="connsiteY11" fmla="*/ 952764 h 1150740"/>
                <a:gd name="connsiteX12" fmla="*/ 1839400 w 3247142"/>
                <a:gd name="connsiteY12" fmla="*/ 823151 h 1150740"/>
                <a:gd name="connsiteX13" fmla="*/ 2234131 w 3247142"/>
                <a:gd name="connsiteY13" fmla="*/ 822367 h 1150740"/>
                <a:gd name="connsiteX14" fmla="*/ 3247142 w 3247142"/>
                <a:gd name="connsiteY14" fmla="*/ 820356 h 1150740"/>
                <a:gd name="connsiteX15" fmla="*/ 3057270 w 3247142"/>
                <a:gd name="connsiteY15" fmla="*/ 1150737 h 1150740"/>
                <a:gd name="connsiteX16" fmla="*/ 2029003 w 3247142"/>
                <a:gd name="connsiteY16" fmla="*/ 1150737 h 1150740"/>
                <a:gd name="connsiteX17" fmla="*/ 1334115 w 3247142"/>
                <a:gd name="connsiteY17" fmla="*/ 1150738 h 1150740"/>
                <a:gd name="connsiteX18" fmla="*/ 1243 w 3247142"/>
                <a:gd name="connsiteY18" fmla="*/ 1150738 h 1150740"/>
                <a:gd name="connsiteX19" fmla="*/ 1244 w 3247142"/>
                <a:gd name="connsiteY19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913774 w 3247142"/>
                <a:gd name="connsiteY11" fmla="*/ 952764 h 1150740"/>
                <a:gd name="connsiteX12" fmla="*/ 1839400 w 3247142"/>
                <a:gd name="connsiteY12" fmla="*/ 823151 h 1150740"/>
                <a:gd name="connsiteX13" fmla="*/ 2234131 w 3247142"/>
                <a:gd name="connsiteY13" fmla="*/ 822367 h 1150740"/>
                <a:gd name="connsiteX14" fmla="*/ 3247142 w 3247142"/>
                <a:gd name="connsiteY14" fmla="*/ 820356 h 1150740"/>
                <a:gd name="connsiteX15" fmla="*/ 3057270 w 3247142"/>
                <a:gd name="connsiteY15" fmla="*/ 1150737 h 1150740"/>
                <a:gd name="connsiteX16" fmla="*/ 1334115 w 3247142"/>
                <a:gd name="connsiteY16" fmla="*/ 1150738 h 1150740"/>
                <a:gd name="connsiteX17" fmla="*/ 1243 w 3247142"/>
                <a:gd name="connsiteY17" fmla="*/ 1150738 h 1150740"/>
                <a:gd name="connsiteX18" fmla="*/ 1244 w 3247142"/>
                <a:gd name="connsiteY18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913774 w 3247142"/>
                <a:gd name="connsiteY11" fmla="*/ 952764 h 1150740"/>
                <a:gd name="connsiteX12" fmla="*/ 1839400 w 3247142"/>
                <a:gd name="connsiteY12" fmla="*/ 823151 h 1150740"/>
                <a:gd name="connsiteX13" fmla="*/ 2234131 w 3247142"/>
                <a:gd name="connsiteY13" fmla="*/ 822367 h 1150740"/>
                <a:gd name="connsiteX14" fmla="*/ 3247142 w 3247142"/>
                <a:gd name="connsiteY14" fmla="*/ 820356 h 1150740"/>
                <a:gd name="connsiteX15" fmla="*/ 3057270 w 3247142"/>
                <a:gd name="connsiteY15" fmla="*/ 1150737 h 1150740"/>
                <a:gd name="connsiteX16" fmla="*/ 1243 w 3247142"/>
                <a:gd name="connsiteY16" fmla="*/ 1150738 h 1150740"/>
                <a:gd name="connsiteX17" fmla="*/ 1244 w 3247142"/>
                <a:gd name="connsiteY17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1839400 w 3247142"/>
                <a:gd name="connsiteY11" fmla="*/ 823151 h 1150740"/>
                <a:gd name="connsiteX12" fmla="*/ 2234131 w 3247142"/>
                <a:gd name="connsiteY12" fmla="*/ 822367 h 1150740"/>
                <a:gd name="connsiteX13" fmla="*/ 3247142 w 3247142"/>
                <a:gd name="connsiteY13" fmla="*/ 820356 h 1150740"/>
                <a:gd name="connsiteX14" fmla="*/ 3057270 w 3247142"/>
                <a:gd name="connsiteY14" fmla="*/ 1150737 h 1150740"/>
                <a:gd name="connsiteX15" fmla="*/ 1243 w 3247142"/>
                <a:gd name="connsiteY15" fmla="*/ 1150738 h 1150740"/>
                <a:gd name="connsiteX16" fmla="*/ 1244 w 3247142"/>
                <a:gd name="connsiteY16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2234131 w 3247142"/>
                <a:gd name="connsiteY11" fmla="*/ 822367 h 1150740"/>
                <a:gd name="connsiteX12" fmla="*/ 3247142 w 3247142"/>
                <a:gd name="connsiteY12" fmla="*/ 820356 h 1150740"/>
                <a:gd name="connsiteX13" fmla="*/ 3057270 w 3247142"/>
                <a:gd name="connsiteY13" fmla="*/ 1150737 h 1150740"/>
                <a:gd name="connsiteX14" fmla="*/ 1243 w 3247142"/>
                <a:gd name="connsiteY14" fmla="*/ 1150738 h 1150740"/>
                <a:gd name="connsiteX15" fmla="*/ 1244 w 3247142"/>
                <a:gd name="connsiteY15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1838942 w 3247142"/>
                <a:gd name="connsiteY10" fmla="*/ 823152 h 1150740"/>
                <a:gd name="connsiteX11" fmla="*/ 3247142 w 3247142"/>
                <a:gd name="connsiteY11" fmla="*/ 820356 h 1150740"/>
                <a:gd name="connsiteX12" fmla="*/ 3057270 w 3247142"/>
                <a:gd name="connsiteY12" fmla="*/ 1150737 h 1150740"/>
                <a:gd name="connsiteX13" fmla="*/ 1243 w 3247142"/>
                <a:gd name="connsiteY13" fmla="*/ 1150738 h 1150740"/>
                <a:gd name="connsiteX14" fmla="*/ 1244 w 3247142"/>
                <a:gd name="connsiteY14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1314736 w 3247142"/>
                <a:gd name="connsiteY9" fmla="*/ 824193 h 1150740"/>
                <a:gd name="connsiteX10" fmla="*/ 3247142 w 3247142"/>
                <a:gd name="connsiteY10" fmla="*/ 820356 h 1150740"/>
                <a:gd name="connsiteX11" fmla="*/ 3057270 w 3247142"/>
                <a:gd name="connsiteY11" fmla="*/ 1150737 h 1150740"/>
                <a:gd name="connsiteX12" fmla="*/ 1243 w 3247142"/>
                <a:gd name="connsiteY12" fmla="*/ 1150738 h 1150740"/>
                <a:gd name="connsiteX13" fmla="*/ 1244 w 3247142"/>
                <a:gd name="connsiteY13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145594 w 3247142"/>
                <a:gd name="connsiteY7" fmla="*/ 825521 h 1150740"/>
                <a:gd name="connsiteX8" fmla="*/ 1313973 w 3247142"/>
                <a:gd name="connsiteY8" fmla="*/ 825520 h 1150740"/>
                <a:gd name="connsiteX9" fmla="*/ 3247142 w 3247142"/>
                <a:gd name="connsiteY9" fmla="*/ 820356 h 1150740"/>
                <a:gd name="connsiteX10" fmla="*/ 3057270 w 3247142"/>
                <a:gd name="connsiteY10" fmla="*/ 1150737 h 1150740"/>
                <a:gd name="connsiteX11" fmla="*/ 1243 w 3247142"/>
                <a:gd name="connsiteY11" fmla="*/ 1150738 h 1150740"/>
                <a:gd name="connsiteX12" fmla="*/ 1244 w 3247142"/>
                <a:gd name="connsiteY12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1313973 w 3247142"/>
                <a:gd name="connsiteY7" fmla="*/ 825520 h 1150740"/>
                <a:gd name="connsiteX8" fmla="*/ 3247142 w 3247142"/>
                <a:gd name="connsiteY8" fmla="*/ 820356 h 1150740"/>
                <a:gd name="connsiteX9" fmla="*/ 3057270 w 3247142"/>
                <a:gd name="connsiteY9" fmla="*/ 1150737 h 1150740"/>
                <a:gd name="connsiteX10" fmla="*/ 1243 w 3247142"/>
                <a:gd name="connsiteY10" fmla="*/ 1150738 h 1150740"/>
                <a:gd name="connsiteX11" fmla="*/ 1244 w 3247142"/>
                <a:gd name="connsiteY11" fmla="*/ 1150740 h 1150740"/>
                <a:gd name="connsiteX0" fmla="*/ 1244 w 3247142"/>
                <a:gd name="connsiteY0" fmla="*/ 1150740 h 1150740"/>
                <a:gd name="connsiteX1" fmla="*/ 0 w 3247142"/>
                <a:gd name="connsiteY1" fmla="*/ 1150740 h 1150740"/>
                <a:gd name="connsiteX2" fmla="*/ 667058 w 3247142"/>
                <a:gd name="connsiteY2" fmla="*/ 0 h 1150740"/>
                <a:gd name="connsiteX3" fmla="*/ 1032651 w 3247142"/>
                <a:gd name="connsiteY3" fmla="*/ 630683 h 1150740"/>
                <a:gd name="connsiteX4" fmla="*/ 920712 w 3247142"/>
                <a:gd name="connsiteY4" fmla="*/ 824975 h 1150740"/>
                <a:gd name="connsiteX5" fmla="*/ 923095 w 3247142"/>
                <a:gd name="connsiteY5" fmla="*/ 824970 h 1150740"/>
                <a:gd name="connsiteX6" fmla="*/ 922779 w 3247142"/>
                <a:gd name="connsiteY6" fmla="*/ 825521 h 1150740"/>
                <a:gd name="connsiteX7" fmla="*/ 3247142 w 3247142"/>
                <a:gd name="connsiteY7" fmla="*/ 820356 h 1150740"/>
                <a:gd name="connsiteX8" fmla="*/ 3057270 w 3247142"/>
                <a:gd name="connsiteY8" fmla="*/ 1150737 h 1150740"/>
                <a:gd name="connsiteX9" fmla="*/ 1243 w 3247142"/>
                <a:gd name="connsiteY9" fmla="*/ 1150738 h 1150740"/>
                <a:gd name="connsiteX10" fmla="*/ 1244 w 3247142"/>
                <a:gd name="connsiteY10" fmla="*/ 1150740 h 1150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7142" h="1150740">
                  <a:moveTo>
                    <a:pt x="1244" y="1150740"/>
                  </a:moveTo>
                  <a:lnTo>
                    <a:pt x="0" y="1150740"/>
                  </a:lnTo>
                  <a:lnTo>
                    <a:pt x="667058" y="0"/>
                  </a:lnTo>
                  <a:lnTo>
                    <a:pt x="1032651" y="630683"/>
                  </a:lnTo>
                  <a:lnTo>
                    <a:pt x="920712" y="824975"/>
                  </a:lnTo>
                  <a:lnTo>
                    <a:pt x="923095" y="824970"/>
                  </a:lnTo>
                  <a:lnTo>
                    <a:pt x="922779" y="825521"/>
                  </a:lnTo>
                  <a:lnTo>
                    <a:pt x="3247142" y="820356"/>
                  </a:lnTo>
                  <a:lnTo>
                    <a:pt x="3057270" y="1150737"/>
                  </a:lnTo>
                  <a:lnTo>
                    <a:pt x="1243" y="1150738"/>
                  </a:lnTo>
                  <a:cubicBezTo>
                    <a:pt x="1243" y="1150739"/>
                    <a:pt x="1244" y="1150739"/>
                    <a:pt x="1244" y="115074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6" name="フリーフォーム: 図形 445">
              <a:extLst>
                <a:ext uri="{FF2B5EF4-FFF2-40B4-BE49-F238E27FC236}">
                  <a16:creationId xmlns:a16="http://schemas.microsoft.com/office/drawing/2014/main" id="{4E53ADC9-7AD5-95B0-C34A-B6A61B779D0B}"/>
                </a:ext>
              </a:extLst>
            </p:cNvPr>
            <p:cNvSpPr/>
            <p:nvPr/>
          </p:nvSpPr>
          <p:spPr bwMode="auto">
            <a:xfrm rot="10800000">
              <a:off x="3314006" y="2290251"/>
              <a:ext cx="211252" cy="182164"/>
            </a:xfrm>
            <a:custGeom>
              <a:avLst/>
              <a:gdLst>
                <a:gd name="connsiteX0" fmla="*/ 0 w 211252"/>
                <a:gd name="connsiteY0" fmla="*/ 182164 h 182164"/>
                <a:gd name="connsiteX1" fmla="*/ 105597 w 211252"/>
                <a:gd name="connsiteY1" fmla="*/ 0 h 182164"/>
                <a:gd name="connsiteX2" fmla="*/ 211252 w 211252"/>
                <a:gd name="connsiteY2" fmla="*/ 182164 h 182164"/>
                <a:gd name="connsiteX3" fmla="*/ 0 w 211252"/>
                <a:gd name="connsiteY3" fmla="*/ 182164 h 182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252" h="182164">
                  <a:moveTo>
                    <a:pt x="0" y="182164"/>
                  </a:moveTo>
                  <a:lnTo>
                    <a:pt x="105597" y="0"/>
                  </a:lnTo>
                  <a:lnTo>
                    <a:pt x="211252" y="182164"/>
                  </a:lnTo>
                  <a:lnTo>
                    <a:pt x="0" y="182164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7" name="フリーフォーム: 図形 446">
              <a:extLst>
                <a:ext uri="{FF2B5EF4-FFF2-40B4-BE49-F238E27FC236}">
                  <a16:creationId xmlns:a16="http://schemas.microsoft.com/office/drawing/2014/main" id="{8E5DD595-7FB1-EFB0-57E5-25D1982A3A65}"/>
                </a:ext>
              </a:extLst>
            </p:cNvPr>
            <p:cNvSpPr/>
            <p:nvPr/>
          </p:nvSpPr>
          <p:spPr bwMode="auto">
            <a:xfrm rot="10800000">
              <a:off x="6553275" y="2616017"/>
              <a:ext cx="221925" cy="192466"/>
            </a:xfrm>
            <a:custGeom>
              <a:avLst/>
              <a:gdLst>
                <a:gd name="connsiteX0" fmla="*/ 0 w 221925"/>
                <a:gd name="connsiteY0" fmla="*/ 192466 h 192466"/>
                <a:gd name="connsiteX1" fmla="*/ 110612 w 221925"/>
                <a:gd name="connsiteY1" fmla="*/ 0 h 192466"/>
                <a:gd name="connsiteX2" fmla="*/ 221925 w 221925"/>
                <a:gd name="connsiteY2" fmla="*/ 192026 h 192466"/>
                <a:gd name="connsiteX3" fmla="*/ 0 w 221925"/>
                <a:gd name="connsiteY3" fmla="*/ 192466 h 192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925" h="192466">
                  <a:moveTo>
                    <a:pt x="0" y="192466"/>
                  </a:moveTo>
                  <a:lnTo>
                    <a:pt x="110612" y="0"/>
                  </a:lnTo>
                  <a:lnTo>
                    <a:pt x="221925" y="192026"/>
                  </a:lnTo>
                  <a:lnTo>
                    <a:pt x="0" y="192466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8" name="フリーフォーム: 図形 447">
              <a:extLst>
                <a:ext uri="{FF2B5EF4-FFF2-40B4-BE49-F238E27FC236}">
                  <a16:creationId xmlns:a16="http://schemas.microsoft.com/office/drawing/2014/main" id="{34B930D3-D9E3-BB59-F70F-58451666F3D3}"/>
                </a:ext>
              </a:extLst>
            </p:cNvPr>
            <p:cNvSpPr/>
            <p:nvPr/>
          </p:nvSpPr>
          <p:spPr bwMode="auto">
            <a:xfrm rot="10800000">
              <a:off x="5859353" y="2616457"/>
              <a:ext cx="1838942" cy="2579675"/>
            </a:xfrm>
            <a:custGeom>
              <a:avLst/>
              <a:gdLst>
                <a:gd name="connsiteX0" fmla="*/ 1145020 w 1838942"/>
                <a:gd name="connsiteY0" fmla="*/ 2579675 h 2579675"/>
                <a:gd name="connsiteX1" fmla="*/ 1033707 w 1838942"/>
                <a:gd name="connsiteY1" fmla="*/ 2387649 h 2579675"/>
                <a:gd name="connsiteX2" fmla="*/ 1242421 w 1838942"/>
                <a:gd name="connsiteY2" fmla="*/ 2024482 h 2579675"/>
                <a:gd name="connsiteX3" fmla="*/ 1241628 w 1838942"/>
                <a:gd name="connsiteY3" fmla="*/ 2023109 h 2579675"/>
                <a:gd name="connsiteX4" fmla="*/ 1032651 w 1838942"/>
                <a:gd name="connsiteY4" fmla="*/ 2385828 h 2579675"/>
                <a:gd name="connsiteX5" fmla="*/ 667058 w 1838942"/>
                <a:gd name="connsiteY5" fmla="*/ 1755145 h 2579675"/>
                <a:gd name="connsiteX6" fmla="*/ 0 w 1838942"/>
                <a:gd name="connsiteY6" fmla="*/ 604405 h 2579675"/>
                <a:gd name="connsiteX7" fmla="*/ 350361 w 1838942"/>
                <a:gd name="connsiteY7" fmla="*/ 0 h 2579675"/>
                <a:gd name="connsiteX8" fmla="*/ 353557 w 1838942"/>
                <a:gd name="connsiteY8" fmla="*/ 5535 h 2579675"/>
                <a:gd name="connsiteX9" fmla="*/ 350352 w 1838942"/>
                <a:gd name="connsiteY9" fmla="*/ 5535 h 2579675"/>
                <a:gd name="connsiteX10" fmla="*/ 362990 w 1838942"/>
                <a:gd name="connsiteY10" fmla="*/ 27426 h 2579675"/>
                <a:gd name="connsiteX11" fmla="*/ 1015283 w 1838942"/>
                <a:gd name="connsiteY11" fmla="*/ 1154425 h 2579675"/>
                <a:gd name="connsiteX12" fmla="*/ 1379530 w 1838942"/>
                <a:gd name="connsiteY12" fmla="*/ 1783755 h 2579675"/>
                <a:gd name="connsiteX13" fmla="*/ 1309488 w 1838942"/>
                <a:gd name="connsiteY13" fmla="*/ 1905325 h 2579675"/>
                <a:gd name="connsiteX14" fmla="*/ 1310197 w 1838942"/>
                <a:gd name="connsiteY14" fmla="*/ 1906552 h 2579675"/>
                <a:gd name="connsiteX15" fmla="*/ 1380152 w 1838942"/>
                <a:gd name="connsiteY15" fmla="*/ 1784829 h 2579675"/>
                <a:gd name="connsiteX16" fmla="*/ 1576440 w 1838942"/>
                <a:gd name="connsiteY16" fmla="*/ 2123967 h 2579675"/>
                <a:gd name="connsiteX17" fmla="*/ 1654693 w 1838942"/>
                <a:gd name="connsiteY17" fmla="*/ 2259168 h 2579675"/>
                <a:gd name="connsiteX18" fmla="*/ 1838942 w 1838942"/>
                <a:gd name="connsiteY18" fmla="*/ 2578297 h 2579675"/>
                <a:gd name="connsiteX19" fmla="*/ 1314736 w 1838942"/>
                <a:gd name="connsiteY19" fmla="*/ 2579338 h 2579675"/>
                <a:gd name="connsiteX0" fmla="*/ 1145020 w 1838942"/>
                <a:gd name="connsiteY0" fmla="*/ 2579675 h 2579675"/>
                <a:gd name="connsiteX1" fmla="*/ 1033707 w 1838942"/>
                <a:gd name="connsiteY1" fmla="*/ 2387649 h 2579675"/>
                <a:gd name="connsiteX2" fmla="*/ 1242421 w 1838942"/>
                <a:gd name="connsiteY2" fmla="*/ 2024482 h 2579675"/>
                <a:gd name="connsiteX3" fmla="*/ 1032651 w 1838942"/>
                <a:gd name="connsiteY3" fmla="*/ 2385828 h 2579675"/>
                <a:gd name="connsiteX4" fmla="*/ 667058 w 1838942"/>
                <a:gd name="connsiteY4" fmla="*/ 1755145 h 2579675"/>
                <a:gd name="connsiteX5" fmla="*/ 0 w 1838942"/>
                <a:gd name="connsiteY5" fmla="*/ 604405 h 2579675"/>
                <a:gd name="connsiteX6" fmla="*/ 350361 w 1838942"/>
                <a:gd name="connsiteY6" fmla="*/ 0 h 2579675"/>
                <a:gd name="connsiteX7" fmla="*/ 353557 w 1838942"/>
                <a:gd name="connsiteY7" fmla="*/ 5535 h 2579675"/>
                <a:gd name="connsiteX8" fmla="*/ 350352 w 1838942"/>
                <a:gd name="connsiteY8" fmla="*/ 5535 h 2579675"/>
                <a:gd name="connsiteX9" fmla="*/ 362990 w 1838942"/>
                <a:gd name="connsiteY9" fmla="*/ 27426 h 2579675"/>
                <a:gd name="connsiteX10" fmla="*/ 1015283 w 1838942"/>
                <a:gd name="connsiteY10" fmla="*/ 1154425 h 2579675"/>
                <a:gd name="connsiteX11" fmla="*/ 1379530 w 1838942"/>
                <a:gd name="connsiteY11" fmla="*/ 1783755 h 2579675"/>
                <a:gd name="connsiteX12" fmla="*/ 1309488 w 1838942"/>
                <a:gd name="connsiteY12" fmla="*/ 1905325 h 2579675"/>
                <a:gd name="connsiteX13" fmla="*/ 1310197 w 1838942"/>
                <a:gd name="connsiteY13" fmla="*/ 1906552 h 2579675"/>
                <a:gd name="connsiteX14" fmla="*/ 1380152 w 1838942"/>
                <a:gd name="connsiteY14" fmla="*/ 1784829 h 2579675"/>
                <a:gd name="connsiteX15" fmla="*/ 1576440 w 1838942"/>
                <a:gd name="connsiteY15" fmla="*/ 2123967 h 2579675"/>
                <a:gd name="connsiteX16" fmla="*/ 1654693 w 1838942"/>
                <a:gd name="connsiteY16" fmla="*/ 2259168 h 2579675"/>
                <a:gd name="connsiteX17" fmla="*/ 1838942 w 1838942"/>
                <a:gd name="connsiteY17" fmla="*/ 2578297 h 2579675"/>
                <a:gd name="connsiteX18" fmla="*/ 1314736 w 1838942"/>
                <a:gd name="connsiteY18" fmla="*/ 2579338 h 2579675"/>
                <a:gd name="connsiteX19" fmla="*/ 1145020 w 1838942"/>
                <a:gd name="connsiteY19" fmla="*/ 2579675 h 2579675"/>
                <a:gd name="connsiteX0" fmla="*/ 1145020 w 1838942"/>
                <a:gd name="connsiteY0" fmla="*/ 2579675 h 2579675"/>
                <a:gd name="connsiteX1" fmla="*/ 1033707 w 1838942"/>
                <a:gd name="connsiteY1" fmla="*/ 2387649 h 2579675"/>
                <a:gd name="connsiteX2" fmla="*/ 1032651 w 1838942"/>
                <a:gd name="connsiteY2" fmla="*/ 2385828 h 2579675"/>
                <a:gd name="connsiteX3" fmla="*/ 667058 w 1838942"/>
                <a:gd name="connsiteY3" fmla="*/ 1755145 h 2579675"/>
                <a:gd name="connsiteX4" fmla="*/ 0 w 1838942"/>
                <a:gd name="connsiteY4" fmla="*/ 604405 h 2579675"/>
                <a:gd name="connsiteX5" fmla="*/ 350361 w 1838942"/>
                <a:gd name="connsiteY5" fmla="*/ 0 h 2579675"/>
                <a:gd name="connsiteX6" fmla="*/ 353557 w 1838942"/>
                <a:gd name="connsiteY6" fmla="*/ 5535 h 2579675"/>
                <a:gd name="connsiteX7" fmla="*/ 350352 w 1838942"/>
                <a:gd name="connsiteY7" fmla="*/ 5535 h 2579675"/>
                <a:gd name="connsiteX8" fmla="*/ 362990 w 1838942"/>
                <a:gd name="connsiteY8" fmla="*/ 27426 h 2579675"/>
                <a:gd name="connsiteX9" fmla="*/ 1015283 w 1838942"/>
                <a:gd name="connsiteY9" fmla="*/ 1154425 h 2579675"/>
                <a:gd name="connsiteX10" fmla="*/ 1379530 w 1838942"/>
                <a:gd name="connsiteY10" fmla="*/ 1783755 h 2579675"/>
                <a:gd name="connsiteX11" fmla="*/ 1309488 w 1838942"/>
                <a:gd name="connsiteY11" fmla="*/ 1905325 h 2579675"/>
                <a:gd name="connsiteX12" fmla="*/ 1310197 w 1838942"/>
                <a:gd name="connsiteY12" fmla="*/ 1906552 h 2579675"/>
                <a:gd name="connsiteX13" fmla="*/ 1380152 w 1838942"/>
                <a:gd name="connsiteY13" fmla="*/ 1784829 h 2579675"/>
                <a:gd name="connsiteX14" fmla="*/ 1576440 w 1838942"/>
                <a:gd name="connsiteY14" fmla="*/ 2123967 h 2579675"/>
                <a:gd name="connsiteX15" fmla="*/ 1654693 w 1838942"/>
                <a:gd name="connsiteY15" fmla="*/ 2259168 h 2579675"/>
                <a:gd name="connsiteX16" fmla="*/ 1838942 w 1838942"/>
                <a:gd name="connsiteY16" fmla="*/ 2578297 h 2579675"/>
                <a:gd name="connsiteX17" fmla="*/ 1314736 w 1838942"/>
                <a:gd name="connsiteY17" fmla="*/ 2579338 h 2579675"/>
                <a:gd name="connsiteX18" fmla="*/ 1145020 w 1838942"/>
                <a:gd name="connsiteY18" fmla="*/ 2579675 h 2579675"/>
                <a:gd name="connsiteX0" fmla="*/ 1145020 w 1838942"/>
                <a:gd name="connsiteY0" fmla="*/ 2579675 h 2579675"/>
                <a:gd name="connsiteX1" fmla="*/ 1033707 w 1838942"/>
                <a:gd name="connsiteY1" fmla="*/ 2387649 h 2579675"/>
                <a:gd name="connsiteX2" fmla="*/ 667058 w 1838942"/>
                <a:gd name="connsiteY2" fmla="*/ 1755145 h 2579675"/>
                <a:gd name="connsiteX3" fmla="*/ 0 w 1838942"/>
                <a:gd name="connsiteY3" fmla="*/ 604405 h 2579675"/>
                <a:gd name="connsiteX4" fmla="*/ 350361 w 1838942"/>
                <a:gd name="connsiteY4" fmla="*/ 0 h 2579675"/>
                <a:gd name="connsiteX5" fmla="*/ 353557 w 1838942"/>
                <a:gd name="connsiteY5" fmla="*/ 5535 h 2579675"/>
                <a:gd name="connsiteX6" fmla="*/ 350352 w 1838942"/>
                <a:gd name="connsiteY6" fmla="*/ 5535 h 2579675"/>
                <a:gd name="connsiteX7" fmla="*/ 362990 w 1838942"/>
                <a:gd name="connsiteY7" fmla="*/ 27426 h 2579675"/>
                <a:gd name="connsiteX8" fmla="*/ 1015283 w 1838942"/>
                <a:gd name="connsiteY8" fmla="*/ 1154425 h 2579675"/>
                <a:gd name="connsiteX9" fmla="*/ 1379530 w 1838942"/>
                <a:gd name="connsiteY9" fmla="*/ 1783755 h 2579675"/>
                <a:gd name="connsiteX10" fmla="*/ 1309488 w 1838942"/>
                <a:gd name="connsiteY10" fmla="*/ 1905325 h 2579675"/>
                <a:gd name="connsiteX11" fmla="*/ 1310197 w 1838942"/>
                <a:gd name="connsiteY11" fmla="*/ 1906552 h 2579675"/>
                <a:gd name="connsiteX12" fmla="*/ 1380152 w 1838942"/>
                <a:gd name="connsiteY12" fmla="*/ 1784829 h 2579675"/>
                <a:gd name="connsiteX13" fmla="*/ 1576440 w 1838942"/>
                <a:gd name="connsiteY13" fmla="*/ 2123967 h 2579675"/>
                <a:gd name="connsiteX14" fmla="*/ 1654693 w 1838942"/>
                <a:gd name="connsiteY14" fmla="*/ 2259168 h 2579675"/>
                <a:gd name="connsiteX15" fmla="*/ 1838942 w 1838942"/>
                <a:gd name="connsiteY15" fmla="*/ 2578297 h 2579675"/>
                <a:gd name="connsiteX16" fmla="*/ 1314736 w 1838942"/>
                <a:gd name="connsiteY16" fmla="*/ 2579338 h 2579675"/>
                <a:gd name="connsiteX17" fmla="*/ 1145020 w 1838942"/>
                <a:gd name="connsiteY17" fmla="*/ 2579675 h 2579675"/>
                <a:gd name="connsiteX0" fmla="*/ 1145020 w 1838942"/>
                <a:gd name="connsiteY0" fmla="*/ 2579675 h 2579675"/>
                <a:gd name="connsiteX1" fmla="*/ 1033707 w 1838942"/>
                <a:gd name="connsiteY1" fmla="*/ 2387649 h 2579675"/>
                <a:gd name="connsiteX2" fmla="*/ 667058 w 1838942"/>
                <a:gd name="connsiteY2" fmla="*/ 1755145 h 2579675"/>
                <a:gd name="connsiteX3" fmla="*/ 0 w 1838942"/>
                <a:gd name="connsiteY3" fmla="*/ 604405 h 2579675"/>
                <a:gd name="connsiteX4" fmla="*/ 350361 w 1838942"/>
                <a:gd name="connsiteY4" fmla="*/ 0 h 2579675"/>
                <a:gd name="connsiteX5" fmla="*/ 353557 w 1838942"/>
                <a:gd name="connsiteY5" fmla="*/ 5535 h 2579675"/>
                <a:gd name="connsiteX6" fmla="*/ 350352 w 1838942"/>
                <a:gd name="connsiteY6" fmla="*/ 5535 h 2579675"/>
                <a:gd name="connsiteX7" fmla="*/ 362990 w 1838942"/>
                <a:gd name="connsiteY7" fmla="*/ 27426 h 2579675"/>
                <a:gd name="connsiteX8" fmla="*/ 1015283 w 1838942"/>
                <a:gd name="connsiteY8" fmla="*/ 1154425 h 2579675"/>
                <a:gd name="connsiteX9" fmla="*/ 1379530 w 1838942"/>
                <a:gd name="connsiteY9" fmla="*/ 1783755 h 2579675"/>
                <a:gd name="connsiteX10" fmla="*/ 1309488 w 1838942"/>
                <a:gd name="connsiteY10" fmla="*/ 1905325 h 2579675"/>
                <a:gd name="connsiteX11" fmla="*/ 1310197 w 1838942"/>
                <a:gd name="connsiteY11" fmla="*/ 1906552 h 2579675"/>
                <a:gd name="connsiteX12" fmla="*/ 1380152 w 1838942"/>
                <a:gd name="connsiteY12" fmla="*/ 1784829 h 2579675"/>
                <a:gd name="connsiteX13" fmla="*/ 1576440 w 1838942"/>
                <a:gd name="connsiteY13" fmla="*/ 2123967 h 2579675"/>
                <a:gd name="connsiteX14" fmla="*/ 1654693 w 1838942"/>
                <a:gd name="connsiteY14" fmla="*/ 2259168 h 2579675"/>
                <a:gd name="connsiteX15" fmla="*/ 1838942 w 1838942"/>
                <a:gd name="connsiteY15" fmla="*/ 2578297 h 2579675"/>
                <a:gd name="connsiteX16" fmla="*/ 1145020 w 1838942"/>
                <a:gd name="connsiteY16" fmla="*/ 2579675 h 2579675"/>
                <a:gd name="connsiteX0" fmla="*/ 1145020 w 1838942"/>
                <a:gd name="connsiteY0" fmla="*/ 2579675 h 2579675"/>
                <a:gd name="connsiteX1" fmla="*/ 667058 w 1838942"/>
                <a:gd name="connsiteY1" fmla="*/ 1755145 h 2579675"/>
                <a:gd name="connsiteX2" fmla="*/ 0 w 1838942"/>
                <a:gd name="connsiteY2" fmla="*/ 604405 h 2579675"/>
                <a:gd name="connsiteX3" fmla="*/ 350361 w 1838942"/>
                <a:gd name="connsiteY3" fmla="*/ 0 h 2579675"/>
                <a:gd name="connsiteX4" fmla="*/ 353557 w 1838942"/>
                <a:gd name="connsiteY4" fmla="*/ 5535 h 2579675"/>
                <a:gd name="connsiteX5" fmla="*/ 350352 w 1838942"/>
                <a:gd name="connsiteY5" fmla="*/ 5535 h 2579675"/>
                <a:gd name="connsiteX6" fmla="*/ 362990 w 1838942"/>
                <a:gd name="connsiteY6" fmla="*/ 27426 h 2579675"/>
                <a:gd name="connsiteX7" fmla="*/ 1015283 w 1838942"/>
                <a:gd name="connsiteY7" fmla="*/ 1154425 h 2579675"/>
                <a:gd name="connsiteX8" fmla="*/ 1379530 w 1838942"/>
                <a:gd name="connsiteY8" fmla="*/ 1783755 h 2579675"/>
                <a:gd name="connsiteX9" fmla="*/ 1309488 w 1838942"/>
                <a:gd name="connsiteY9" fmla="*/ 1905325 h 2579675"/>
                <a:gd name="connsiteX10" fmla="*/ 1310197 w 1838942"/>
                <a:gd name="connsiteY10" fmla="*/ 1906552 h 2579675"/>
                <a:gd name="connsiteX11" fmla="*/ 1380152 w 1838942"/>
                <a:gd name="connsiteY11" fmla="*/ 1784829 h 2579675"/>
                <a:gd name="connsiteX12" fmla="*/ 1576440 w 1838942"/>
                <a:gd name="connsiteY12" fmla="*/ 2123967 h 2579675"/>
                <a:gd name="connsiteX13" fmla="*/ 1654693 w 1838942"/>
                <a:gd name="connsiteY13" fmla="*/ 2259168 h 2579675"/>
                <a:gd name="connsiteX14" fmla="*/ 1838942 w 1838942"/>
                <a:gd name="connsiteY14" fmla="*/ 2578297 h 2579675"/>
                <a:gd name="connsiteX15" fmla="*/ 1145020 w 1838942"/>
                <a:gd name="connsiteY15" fmla="*/ 2579675 h 2579675"/>
                <a:gd name="connsiteX0" fmla="*/ 1145020 w 1838942"/>
                <a:gd name="connsiteY0" fmla="*/ 2579675 h 2579675"/>
                <a:gd name="connsiteX1" fmla="*/ 667058 w 1838942"/>
                <a:gd name="connsiteY1" fmla="*/ 1755145 h 2579675"/>
                <a:gd name="connsiteX2" fmla="*/ 0 w 1838942"/>
                <a:gd name="connsiteY2" fmla="*/ 604405 h 2579675"/>
                <a:gd name="connsiteX3" fmla="*/ 350361 w 1838942"/>
                <a:gd name="connsiteY3" fmla="*/ 0 h 2579675"/>
                <a:gd name="connsiteX4" fmla="*/ 353557 w 1838942"/>
                <a:gd name="connsiteY4" fmla="*/ 5535 h 2579675"/>
                <a:gd name="connsiteX5" fmla="*/ 350352 w 1838942"/>
                <a:gd name="connsiteY5" fmla="*/ 5535 h 2579675"/>
                <a:gd name="connsiteX6" fmla="*/ 362990 w 1838942"/>
                <a:gd name="connsiteY6" fmla="*/ 27426 h 2579675"/>
                <a:gd name="connsiteX7" fmla="*/ 1015283 w 1838942"/>
                <a:gd name="connsiteY7" fmla="*/ 1154425 h 2579675"/>
                <a:gd name="connsiteX8" fmla="*/ 1379530 w 1838942"/>
                <a:gd name="connsiteY8" fmla="*/ 1783755 h 2579675"/>
                <a:gd name="connsiteX9" fmla="*/ 1309488 w 1838942"/>
                <a:gd name="connsiteY9" fmla="*/ 1905325 h 2579675"/>
                <a:gd name="connsiteX10" fmla="*/ 1380152 w 1838942"/>
                <a:gd name="connsiteY10" fmla="*/ 1784829 h 2579675"/>
                <a:gd name="connsiteX11" fmla="*/ 1576440 w 1838942"/>
                <a:gd name="connsiteY11" fmla="*/ 2123967 h 2579675"/>
                <a:gd name="connsiteX12" fmla="*/ 1654693 w 1838942"/>
                <a:gd name="connsiteY12" fmla="*/ 2259168 h 2579675"/>
                <a:gd name="connsiteX13" fmla="*/ 1838942 w 1838942"/>
                <a:gd name="connsiteY13" fmla="*/ 2578297 h 2579675"/>
                <a:gd name="connsiteX14" fmla="*/ 1145020 w 1838942"/>
                <a:gd name="connsiteY14" fmla="*/ 2579675 h 2579675"/>
                <a:gd name="connsiteX0" fmla="*/ 1145020 w 1838942"/>
                <a:gd name="connsiteY0" fmla="*/ 2579675 h 2579675"/>
                <a:gd name="connsiteX1" fmla="*/ 667058 w 1838942"/>
                <a:gd name="connsiteY1" fmla="*/ 1755145 h 2579675"/>
                <a:gd name="connsiteX2" fmla="*/ 0 w 1838942"/>
                <a:gd name="connsiteY2" fmla="*/ 604405 h 2579675"/>
                <a:gd name="connsiteX3" fmla="*/ 350361 w 1838942"/>
                <a:gd name="connsiteY3" fmla="*/ 0 h 2579675"/>
                <a:gd name="connsiteX4" fmla="*/ 353557 w 1838942"/>
                <a:gd name="connsiteY4" fmla="*/ 5535 h 2579675"/>
                <a:gd name="connsiteX5" fmla="*/ 350352 w 1838942"/>
                <a:gd name="connsiteY5" fmla="*/ 5535 h 2579675"/>
                <a:gd name="connsiteX6" fmla="*/ 362990 w 1838942"/>
                <a:gd name="connsiteY6" fmla="*/ 27426 h 2579675"/>
                <a:gd name="connsiteX7" fmla="*/ 1015283 w 1838942"/>
                <a:gd name="connsiteY7" fmla="*/ 1154425 h 2579675"/>
                <a:gd name="connsiteX8" fmla="*/ 1379530 w 1838942"/>
                <a:gd name="connsiteY8" fmla="*/ 1783755 h 2579675"/>
                <a:gd name="connsiteX9" fmla="*/ 1380152 w 1838942"/>
                <a:gd name="connsiteY9" fmla="*/ 1784829 h 2579675"/>
                <a:gd name="connsiteX10" fmla="*/ 1576440 w 1838942"/>
                <a:gd name="connsiteY10" fmla="*/ 2123967 h 2579675"/>
                <a:gd name="connsiteX11" fmla="*/ 1654693 w 1838942"/>
                <a:gd name="connsiteY11" fmla="*/ 2259168 h 2579675"/>
                <a:gd name="connsiteX12" fmla="*/ 1838942 w 1838942"/>
                <a:gd name="connsiteY12" fmla="*/ 2578297 h 2579675"/>
                <a:gd name="connsiteX13" fmla="*/ 1145020 w 1838942"/>
                <a:gd name="connsiteY13" fmla="*/ 2579675 h 2579675"/>
                <a:gd name="connsiteX0" fmla="*/ 1145020 w 1838942"/>
                <a:gd name="connsiteY0" fmla="*/ 2579675 h 2579675"/>
                <a:gd name="connsiteX1" fmla="*/ 667058 w 1838942"/>
                <a:gd name="connsiteY1" fmla="*/ 1755145 h 2579675"/>
                <a:gd name="connsiteX2" fmla="*/ 0 w 1838942"/>
                <a:gd name="connsiteY2" fmla="*/ 604405 h 2579675"/>
                <a:gd name="connsiteX3" fmla="*/ 350361 w 1838942"/>
                <a:gd name="connsiteY3" fmla="*/ 0 h 2579675"/>
                <a:gd name="connsiteX4" fmla="*/ 353557 w 1838942"/>
                <a:gd name="connsiteY4" fmla="*/ 5535 h 2579675"/>
                <a:gd name="connsiteX5" fmla="*/ 350352 w 1838942"/>
                <a:gd name="connsiteY5" fmla="*/ 5535 h 2579675"/>
                <a:gd name="connsiteX6" fmla="*/ 362990 w 1838942"/>
                <a:gd name="connsiteY6" fmla="*/ 27426 h 2579675"/>
                <a:gd name="connsiteX7" fmla="*/ 1015283 w 1838942"/>
                <a:gd name="connsiteY7" fmla="*/ 1154425 h 2579675"/>
                <a:gd name="connsiteX8" fmla="*/ 1379530 w 1838942"/>
                <a:gd name="connsiteY8" fmla="*/ 1783755 h 2579675"/>
                <a:gd name="connsiteX9" fmla="*/ 1576440 w 1838942"/>
                <a:gd name="connsiteY9" fmla="*/ 2123967 h 2579675"/>
                <a:gd name="connsiteX10" fmla="*/ 1654693 w 1838942"/>
                <a:gd name="connsiteY10" fmla="*/ 2259168 h 2579675"/>
                <a:gd name="connsiteX11" fmla="*/ 1838942 w 1838942"/>
                <a:gd name="connsiteY11" fmla="*/ 2578297 h 2579675"/>
                <a:gd name="connsiteX12" fmla="*/ 1145020 w 1838942"/>
                <a:gd name="connsiteY12" fmla="*/ 2579675 h 2579675"/>
                <a:gd name="connsiteX0" fmla="*/ 1145020 w 1838942"/>
                <a:gd name="connsiteY0" fmla="*/ 2579675 h 2579675"/>
                <a:gd name="connsiteX1" fmla="*/ 667058 w 1838942"/>
                <a:gd name="connsiteY1" fmla="*/ 1755145 h 2579675"/>
                <a:gd name="connsiteX2" fmla="*/ 0 w 1838942"/>
                <a:gd name="connsiteY2" fmla="*/ 604405 h 2579675"/>
                <a:gd name="connsiteX3" fmla="*/ 350361 w 1838942"/>
                <a:gd name="connsiteY3" fmla="*/ 0 h 2579675"/>
                <a:gd name="connsiteX4" fmla="*/ 353557 w 1838942"/>
                <a:gd name="connsiteY4" fmla="*/ 5535 h 2579675"/>
                <a:gd name="connsiteX5" fmla="*/ 350352 w 1838942"/>
                <a:gd name="connsiteY5" fmla="*/ 5535 h 2579675"/>
                <a:gd name="connsiteX6" fmla="*/ 362990 w 1838942"/>
                <a:gd name="connsiteY6" fmla="*/ 27426 h 2579675"/>
                <a:gd name="connsiteX7" fmla="*/ 1015283 w 1838942"/>
                <a:gd name="connsiteY7" fmla="*/ 1154425 h 2579675"/>
                <a:gd name="connsiteX8" fmla="*/ 1576440 w 1838942"/>
                <a:gd name="connsiteY8" fmla="*/ 2123967 h 2579675"/>
                <a:gd name="connsiteX9" fmla="*/ 1654693 w 1838942"/>
                <a:gd name="connsiteY9" fmla="*/ 2259168 h 2579675"/>
                <a:gd name="connsiteX10" fmla="*/ 1838942 w 1838942"/>
                <a:gd name="connsiteY10" fmla="*/ 2578297 h 2579675"/>
                <a:gd name="connsiteX11" fmla="*/ 1145020 w 1838942"/>
                <a:gd name="connsiteY11" fmla="*/ 2579675 h 2579675"/>
                <a:gd name="connsiteX0" fmla="*/ 1145020 w 1838942"/>
                <a:gd name="connsiteY0" fmla="*/ 2579675 h 2579675"/>
                <a:gd name="connsiteX1" fmla="*/ 667058 w 1838942"/>
                <a:gd name="connsiteY1" fmla="*/ 1755145 h 2579675"/>
                <a:gd name="connsiteX2" fmla="*/ 0 w 1838942"/>
                <a:gd name="connsiteY2" fmla="*/ 604405 h 2579675"/>
                <a:gd name="connsiteX3" fmla="*/ 350361 w 1838942"/>
                <a:gd name="connsiteY3" fmla="*/ 0 h 2579675"/>
                <a:gd name="connsiteX4" fmla="*/ 353557 w 1838942"/>
                <a:gd name="connsiteY4" fmla="*/ 5535 h 2579675"/>
                <a:gd name="connsiteX5" fmla="*/ 350352 w 1838942"/>
                <a:gd name="connsiteY5" fmla="*/ 5535 h 2579675"/>
                <a:gd name="connsiteX6" fmla="*/ 362990 w 1838942"/>
                <a:gd name="connsiteY6" fmla="*/ 27426 h 2579675"/>
                <a:gd name="connsiteX7" fmla="*/ 1015283 w 1838942"/>
                <a:gd name="connsiteY7" fmla="*/ 1154425 h 2579675"/>
                <a:gd name="connsiteX8" fmla="*/ 1654693 w 1838942"/>
                <a:gd name="connsiteY8" fmla="*/ 2259168 h 2579675"/>
                <a:gd name="connsiteX9" fmla="*/ 1838942 w 1838942"/>
                <a:gd name="connsiteY9" fmla="*/ 2578297 h 2579675"/>
                <a:gd name="connsiteX10" fmla="*/ 1145020 w 1838942"/>
                <a:gd name="connsiteY10" fmla="*/ 2579675 h 2579675"/>
                <a:gd name="connsiteX0" fmla="*/ 1145020 w 1838942"/>
                <a:gd name="connsiteY0" fmla="*/ 2579675 h 2579675"/>
                <a:gd name="connsiteX1" fmla="*/ 667058 w 1838942"/>
                <a:gd name="connsiteY1" fmla="*/ 1755145 h 2579675"/>
                <a:gd name="connsiteX2" fmla="*/ 0 w 1838942"/>
                <a:gd name="connsiteY2" fmla="*/ 604405 h 2579675"/>
                <a:gd name="connsiteX3" fmla="*/ 350361 w 1838942"/>
                <a:gd name="connsiteY3" fmla="*/ 0 h 2579675"/>
                <a:gd name="connsiteX4" fmla="*/ 353557 w 1838942"/>
                <a:gd name="connsiteY4" fmla="*/ 5535 h 2579675"/>
                <a:gd name="connsiteX5" fmla="*/ 350352 w 1838942"/>
                <a:gd name="connsiteY5" fmla="*/ 5535 h 2579675"/>
                <a:gd name="connsiteX6" fmla="*/ 362990 w 1838942"/>
                <a:gd name="connsiteY6" fmla="*/ 27426 h 2579675"/>
                <a:gd name="connsiteX7" fmla="*/ 1015283 w 1838942"/>
                <a:gd name="connsiteY7" fmla="*/ 1154425 h 2579675"/>
                <a:gd name="connsiteX8" fmla="*/ 1838942 w 1838942"/>
                <a:gd name="connsiteY8" fmla="*/ 2578297 h 2579675"/>
                <a:gd name="connsiteX9" fmla="*/ 1145020 w 1838942"/>
                <a:gd name="connsiteY9" fmla="*/ 2579675 h 2579675"/>
                <a:gd name="connsiteX0" fmla="*/ 1145020 w 1838942"/>
                <a:gd name="connsiteY0" fmla="*/ 2579675 h 2579675"/>
                <a:gd name="connsiteX1" fmla="*/ 0 w 1838942"/>
                <a:gd name="connsiteY1" fmla="*/ 604405 h 2579675"/>
                <a:gd name="connsiteX2" fmla="*/ 350361 w 1838942"/>
                <a:gd name="connsiteY2" fmla="*/ 0 h 2579675"/>
                <a:gd name="connsiteX3" fmla="*/ 353557 w 1838942"/>
                <a:gd name="connsiteY3" fmla="*/ 5535 h 2579675"/>
                <a:gd name="connsiteX4" fmla="*/ 350352 w 1838942"/>
                <a:gd name="connsiteY4" fmla="*/ 5535 h 2579675"/>
                <a:gd name="connsiteX5" fmla="*/ 362990 w 1838942"/>
                <a:gd name="connsiteY5" fmla="*/ 27426 h 2579675"/>
                <a:gd name="connsiteX6" fmla="*/ 1015283 w 1838942"/>
                <a:gd name="connsiteY6" fmla="*/ 1154425 h 2579675"/>
                <a:gd name="connsiteX7" fmla="*/ 1838942 w 1838942"/>
                <a:gd name="connsiteY7" fmla="*/ 2578297 h 2579675"/>
                <a:gd name="connsiteX8" fmla="*/ 1145020 w 1838942"/>
                <a:gd name="connsiteY8" fmla="*/ 2579675 h 2579675"/>
                <a:gd name="connsiteX0" fmla="*/ 1145020 w 1838942"/>
                <a:gd name="connsiteY0" fmla="*/ 2579675 h 2579675"/>
                <a:gd name="connsiteX1" fmla="*/ 0 w 1838942"/>
                <a:gd name="connsiteY1" fmla="*/ 604405 h 2579675"/>
                <a:gd name="connsiteX2" fmla="*/ 350361 w 1838942"/>
                <a:gd name="connsiteY2" fmla="*/ 0 h 2579675"/>
                <a:gd name="connsiteX3" fmla="*/ 353557 w 1838942"/>
                <a:gd name="connsiteY3" fmla="*/ 5535 h 2579675"/>
                <a:gd name="connsiteX4" fmla="*/ 350352 w 1838942"/>
                <a:gd name="connsiteY4" fmla="*/ 5535 h 2579675"/>
                <a:gd name="connsiteX5" fmla="*/ 362990 w 1838942"/>
                <a:gd name="connsiteY5" fmla="*/ 27426 h 2579675"/>
                <a:gd name="connsiteX6" fmla="*/ 1838942 w 1838942"/>
                <a:gd name="connsiteY6" fmla="*/ 2578297 h 2579675"/>
                <a:gd name="connsiteX7" fmla="*/ 1145020 w 1838942"/>
                <a:gd name="connsiteY7" fmla="*/ 2579675 h 2579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38942" h="2579675">
                  <a:moveTo>
                    <a:pt x="1145020" y="2579675"/>
                  </a:moveTo>
                  <a:lnTo>
                    <a:pt x="0" y="604405"/>
                  </a:lnTo>
                  <a:lnTo>
                    <a:pt x="350361" y="0"/>
                  </a:lnTo>
                  <a:lnTo>
                    <a:pt x="353557" y="5535"/>
                  </a:lnTo>
                  <a:lnTo>
                    <a:pt x="350352" y="5535"/>
                  </a:lnTo>
                  <a:lnTo>
                    <a:pt x="362990" y="27426"/>
                  </a:lnTo>
                  <a:lnTo>
                    <a:pt x="1838942" y="2578297"/>
                  </a:lnTo>
                  <a:lnTo>
                    <a:pt x="1145020" y="2579675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9" name="フリーフォーム: 図形 448">
              <a:extLst>
                <a:ext uri="{FF2B5EF4-FFF2-40B4-BE49-F238E27FC236}">
                  <a16:creationId xmlns:a16="http://schemas.microsoft.com/office/drawing/2014/main" id="{BA7604B7-8EBE-0E64-586C-B821D9F45693}"/>
                </a:ext>
              </a:extLst>
            </p:cNvPr>
            <p:cNvSpPr/>
            <p:nvPr/>
          </p:nvSpPr>
          <p:spPr bwMode="auto">
            <a:xfrm rot="10800000">
              <a:off x="3419661" y="464237"/>
              <a:ext cx="1879594" cy="2635811"/>
            </a:xfrm>
            <a:custGeom>
              <a:avLst/>
              <a:gdLst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049421 w 1879594"/>
                <a:gd name="connsiteY3" fmla="*/ 809799 h 2635811"/>
                <a:gd name="connsiteX4" fmla="*/ 1222660 w 1879594"/>
                <a:gd name="connsiteY4" fmla="*/ 809799 h 2635811"/>
                <a:gd name="connsiteX5" fmla="*/ 1222661 w 1879594"/>
                <a:gd name="connsiteY5" fmla="*/ 809797 h 2635811"/>
                <a:gd name="connsiteX6" fmla="*/ 1049422 w 1879594"/>
                <a:gd name="connsiteY6" fmla="*/ 809797 h 2635811"/>
                <a:gd name="connsiteX7" fmla="*/ 1214687 w 1879594"/>
                <a:gd name="connsiteY7" fmla="*/ 522232 h 2635811"/>
                <a:gd name="connsiteX8" fmla="*/ 1239804 w 1879594"/>
                <a:gd name="connsiteY8" fmla="*/ 478638 h 2635811"/>
                <a:gd name="connsiteX9" fmla="*/ 1515567 w 1879594"/>
                <a:gd name="connsiteY9" fmla="*/ 0 h 2635811"/>
                <a:gd name="connsiteX10" fmla="*/ 1792541 w 1879594"/>
                <a:gd name="connsiteY10" fmla="*/ 477541 h 2635811"/>
                <a:gd name="connsiteX11" fmla="*/ 1879594 w 1879594"/>
                <a:gd name="connsiteY11" fmla="*/ 627632 h 2635811"/>
                <a:gd name="connsiteX12" fmla="*/ 1773997 w 1879594"/>
                <a:gd name="connsiteY12" fmla="*/ 809796 h 2635811"/>
                <a:gd name="connsiteX13" fmla="*/ 1342568 w 1879594"/>
                <a:gd name="connsiteY13" fmla="*/ 809797 h 2635811"/>
                <a:gd name="connsiteX14" fmla="*/ 1342567 w 1879594"/>
                <a:gd name="connsiteY14" fmla="*/ 809799 h 2635811"/>
                <a:gd name="connsiteX15" fmla="*/ 1773995 w 1879594"/>
                <a:gd name="connsiteY15" fmla="*/ 809798 h 2635811"/>
                <a:gd name="connsiteX16" fmla="*/ 1410281 w 1879594"/>
                <a:gd name="connsiteY16" fmla="*/ 143724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049421 w 1879594"/>
                <a:gd name="connsiteY3" fmla="*/ 809799 h 2635811"/>
                <a:gd name="connsiteX4" fmla="*/ 1222660 w 1879594"/>
                <a:gd name="connsiteY4" fmla="*/ 809799 h 2635811"/>
                <a:gd name="connsiteX5" fmla="*/ 1222661 w 1879594"/>
                <a:gd name="connsiteY5" fmla="*/ 809797 h 2635811"/>
                <a:gd name="connsiteX6" fmla="*/ 1049422 w 1879594"/>
                <a:gd name="connsiteY6" fmla="*/ 809797 h 2635811"/>
                <a:gd name="connsiteX7" fmla="*/ 1214687 w 1879594"/>
                <a:gd name="connsiteY7" fmla="*/ 522232 h 2635811"/>
                <a:gd name="connsiteX8" fmla="*/ 1239804 w 1879594"/>
                <a:gd name="connsiteY8" fmla="*/ 478638 h 2635811"/>
                <a:gd name="connsiteX9" fmla="*/ 1515567 w 1879594"/>
                <a:gd name="connsiteY9" fmla="*/ 0 h 2635811"/>
                <a:gd name="connsiteX10" fmla="*/ 1792541 w 1879594"/>
                <a:gd name="connsiteY10" fmla="*/ 477541 h 2635811"/>
                <a:gd name="connsiteX11" fmla="*/ 1879594 w 1879594"/>
                <a:gd name="connsiteY11" fmla="*/ 627632 h 2635811"/>
                <a:gd name="connsiteX12" fmla="*/ 1773997 w 1879594"/>
                <a:gd name="connsiteY12" fmla="*/ 809796 h 2635811"/>
                <a:gd name="connsiteX13" fmla="*/ 1342568 w 1879594"/>
                <a:gd name="connsiteY13" fmla="*/ 809797 h 2635811"/>
                <a:gd name="connsiteX14" fmla="*/ 1773995 w 1879594"/>
                <a:gd name="connsiteY14" fmla="*/ 809798 h 2635811"/>
                <a:gd name="connsiteX15" fmla="*/ 1410281 w 1879594"/>
                <a:gd name="connsiteY15" fmla="*/ 1437241 h 2635811"/>
                <a:gd name="connsiteX16" fmla="*/ 715496 w 1879594"/>
                <a:gd name="connsiteY16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049421 w 1879594"/>
                <a:gd name="connsiteY3" fmla="*/ 809799 h 2635811"/>
                <a:gd name="connsiteX4" fmla="*/ 1222660 w 1879594"/>
                <a:gd name="connsiteY4" fmla="*/ 809799 h 2635811"/>
                <a:gd name="connsiteX5" fmla="*/ 1222661 w 1879594"/>
                <a:gd name="connsiteY5" fmla="*/ 809797 h 2635811"/>
                <a:gd name="connsiteX6" fmla="*/ 1049422 w 1879594"/>
                <a:gd name="connsiteY6" fmla="*/ 809797 h 2635811"/>
                <a:gd name="connsiteX7" fmla="*/ 1214687 w 1879594"/>
                <a:gd name="connsiteY7" fmla="*/ 522232 h 2635811"/>
                <a:gd name="connsiteX8" fmla="*/ 1239804 w 1879594"/>
                <a:gd name="connsiteY8" fmla="*/ 478638 h 2635811"/>
                <a:gd name="connsiteX9" fmla="*/ 1515567 w 1879594"/>
                <a:gd name="connsiteY9" fmla="*/ 0 h 2635811"/>
                <a:gd name="connsiteX10" fmla="*/ 1792541 w 1879594"/>
                <a:gd name="connsiteY10" fmla="*/ 477541 h 2635811"/>
                <a:gd name="connsiteX11" fmla="*/ 1879594 w 1879594"/>
                <a:gd name="connsiteY11" fmla="*/ 627632 h 2635811"/>
                <a:gd name="connsiteX12" fmla="*/ 1773997 w 1879594"/>
                <a:gd name="connsiteY12" fmla="*/ 809796 h 2635811"/>
                <a:gd name="connsiteX13" fmla="*/ 1773995 w 1879594"/>
                <a:gd name="connsiteY13" fmla="*/ 809798 h 2635811"/>
                <a:gd name="connsiteX14" fmla="*/ 1410281 w 1879594"/>
                <a:gd name="connsiteY14" fmla="*/ 1437241 h 2635811"/>
                <a:gd name="connsiteX15" fmla="*/ 715496 w 1879594"/>
                <a:gd name="connsiteY15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049421 w 1879594"/>
                <a:gd name="connsiteY3" fmla="*/ 809799 h 2635811"/>
                <a:gd name="connsiteX4" fmla="*/ 1222660 w 1879594"/>
                <a:gd name="connsiteY4" fmla="*/ 809799 h 2635811"/>
                <a:gd name="connsiteX5" fmla="*/ 1222661 w 1879594"/>
                <a:gd name="connsiteY5" fmla="*/ 809797 h 2635811"/>
                <a:gd name="connsiteX6" fmla="*/ 1049422 w 1879594"/>
                <a:gd name="connsiteY6" fmla="*/ 809797 h 2635811"/>
                <a:gd name="connsiteX7" fmla="*/ 1214687 w 1879594"/>
                <a:gd name="connsiteY7" fmla="*/ 522232 h 2635811"/>
                <a:gd name="connsiteX8" fmla="*/ 1239804 w 1879594"/>
                <a:gd name="connsiteY8" fmla="*/ 478638 h 2635811"/>
                <a:gd name="connsiteX9" fmla="*/ 1515567 w 1879594"/>
                <a:gd name="connsiteY9" fmla="*/ 0 h 2635811"/>
                <a:gd name="connsiteX10" fmla="*/ 1792541 w 1879594"/>
                <a:gd name="connsiteY10" fmla="*/ 477541 h 2635811"/>
                <a:gd name="connsiteX11" fmla="*/ 1879594 w 1879594"/>
                <a:gd name="connsiteY11" fmla="*/ 627632 h 2635811"/>
                <a:gd name="connsiteX12" fmla="*/ 1773997 w 1879594"/>
                <a:gd name="connsiteY12" fmla="*/ 809796 h 2635811"/>
                <a:gd name="connsiteX13" fmla="*/ 1410281 w 1879594"/>
                <a:gd name="connsiteY13" fmla="*/ 1437241 h 2635811"/>
                <a:gd name="connsiteX14" fmla="*/ 715496 w 1879594"/>
                <a:gd name="connsiteY14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049421 w 1879594"/>
                <a:gd name="connsiteY3" fmla="*/ 809799 h 2635811"/>
                <a:gd name="connsiteX4" fmla="*/ 1222660 w 1879594"/>
                <a:gd name="connsiteY4" fmla="*/ 809799 h 2635811"/>
                <a:gd name="connsiteX5" fmla="*/ 1222661 w 1879594"/>
                <a:gd name="connsiteY5" fmla="*/ 809797 h 2635811"/>
                <a:gd name="connsiteX6" fmla="*/ 1049422 w 1879594"/>
                <a:gd name="connsiteY6" fmla="*/ 809797 h 2635811"/>
                <a:gd name="connsiteX7" fmla="*/ 1214687 w 1879594"/>
                <a:gd name="connsiteY7" fmla="*/ 522232 h 2635811"/>
                <a:gd name="connsiteX8" fmla="*/ 1239804 w 1879594"/>
                <a:gd name="connsiteY8" fmla="*/ 478638 h 2635811"/>
                <a:gd name="connsiteX9" fmla="*/ 1515567 w 1879594"/>
                <a:gd name="connsiteY9" fmla="*/ 0 h 2635811"/>
                <a:gd name="connsiteX10" fmla="*/ 1792541 w 1879594"/>
                <a:gd name="connsiteY10" fmla="*/ 477541 h 2635811"/>
                <a:gd name="connsiteX11" fmla="*/ 1879594 w 1879594"/>
                <a:gd name="connsiteY11" fmla="*/ 627632 h 2635811"/>
                <a:gd name="connsiteX12" fmla="*/ 1410281 w 1879594"/>
                <a:gd name="connsiteY12" fmla="*/ 1437241 h 2635811"/>
                <a:gd name="connsiteX13" fmla="*/ 715496 w 1879594"/>
                <a:gd name="connsiteY13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049421 w 1879594"/>
                <a:gd name="connsiteY3" fmla="*/ 809799 h 2635811"/>
                <a:gd name="connsiteX4" fmla="*/ 1222660 w 1879594"/>
                <a:gd name="connsiteY4" fmla="*/ 809799 h 2635811"/>
                <a:gd name="connsiteX5" fmla="*/ 1049422 w 1879594"/>
                <a:gd name="connsiteY5" fmla="*/ 809797 h 2635811"/>
                <a:gd name="connsiteX6" fmla="*/ 1214687 w 1879594"/>
                <a:gd name="connsiteY6" fmla="*/ 522232 h 2635811"/>
                <a:gd name="connsiteX7" fmla="*/ 1239804 w 1879594"/>
                <a:gd name="connsiteY7" fmla="*/ 478638 h 2635811"/>
                <a:gd name="connsiteX8" fmla="*/ 1515567 w 1879594"/>
                <a:gd name="connsiteY8" fmla="*/ 0 h 2635811"/>
                <a:gd name="connsiteX9" fmla="*/ 1792541 w 1879594"/>
                <a:gd name="connsiteY9" fmla="*/ 477541 h 2635811"/>
                <a:gd name="connsiteX10" fmla="*/ 1879594 w 1879594"/>
                <a:gd name="connsiteY10" fmla="*/ 627632 h 2635811"/>
                <a:gd name="connsiteX11" fmla="*/ 1410281 w 1879594"/>
                <a:gd name="connsiteY11" fmla="*/ 1437241 h 2635811"/>
                <a:gd name="connsiteX12" fmla="*/ 715496 w 1879594"/>
                <a:gd name="connsiteY12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049421 w 1879594"/>
                <a:gd name="connsiteY3" fmla="*/ 809799 h 2635811"/>
                <a:gd name="connsiteX4" fmla="*/ 1222660 w 1879594"/>
                <a:gd name="connsiteY4" fmla="*/ 809799 h 2635811"/>
                <a:gd name="connsiteX5" fmla="*/ 1214687 w 1879594"/>
                <a:gd name="connsiteY5" fmla="*/ 522232 h 2635811"/>
                <a:gd name="connsiteX6" fmla="*/ 1239804 w 1879594"/>
                <a:gd name="connsiteY6" fmla="*/ 478638 h 2635811"/>
                <a:gd name="connsiteX7" fmla="*/ 1515567 w 1879594"/>
                <a:gd name="connsiteY7" fmla="*/ 0 h 2635811"/>
                <a:gd name="connsiteX8" fmla="*/ 1792541 w 1879594"/>
                <a:gd name="connsiteY8" fmla="*/ 477541 h 2635811"/>
                <a:gd name="connsiteX9" fmla="*/ 1879594 w 1879594"/>
                <a:gd name="connsiteY9" fmla="*/ 627632 h 2635811"/>
                <a:gd name="connsiteX10" fmla="*/ 1410281 w 1879594"/>
                <a:gd name="connsiteY10" fmla="*/ 1437241 h 2635811"/>
                <a:gd name="connsiteX11" fmla="*/ 715496 w 1879594"/>
                <a:gd name="connsiteY11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049421 w 1879594"/>
                <a:gd name="connsiteY3" fmla="*/ 809799 h 2635811"/>
                <a:gd name="connsiteX4" fmla="*/ 1214687 w 1879594"/>
                <a:gd name="connsiteY4" fmla="*/ 522232 h 2635811"/>
                <a:gd name="connsiteX5" fmla="*/ 1239804 w 1879594"/>
                <a:gd name="connsiteY5" fmla="*/ 478638 h 2635811"/>
                <a:gd name="connsiteX6" fmla="*/ 1515567 w 1879594"/>
                <a:gd name="connsiteY6" fmla="*/ 0 h 2635811"/>
                <a:gd name="connsiteX7" fmla="*/ 1792541 w 1879594"/>
                <a:gd name="connsiteY7" fmla="*/ 477541 h 2635811"/>
                <a:gd name="connsiteX8" fmla="*/ 1879594 w 1879594"/>
                <a:gd name="connsiteY8" fmla="*/ 627632 h 2635811"/>
                <a:gd name="connsiteX9" fmla="*/ 1410281 w 1879594"/>
                <a:gd name="connsiteY9" fmla="*/ 1437241 h 2635811"/>
                <a:gd name="connsiteX10" fmla="*/ 715496 w 1879594"/>
                <a:gd name="connsiteY10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688826 w 1879594"/>
                <a:gd name="connsiteY2" fmla="*/ 1437241 h 2635811"/>
                <a:gd name="connsiteX3" fmla="*/ 1214687 w 1879594"/>
                <a:gd name="connsiteY3" fmla="*/ 522232 h 2635811"/>
                <a:gd name="connsiteX4" fmla="*/ 1239804 w 1879594"/>
                <a:gd name="connsiteY4" fmla="*/ 478638 h 2635811"/>
                <a:gd name="connsiteX5" fmla="*/ 1515567 w 1879594"/>
                <a:gd name="connsiteY5" fmla="*/ 0 h 2635811"/>
                <a:gd name="connsiteX6" fmla="*/ 1792541 w 1879594"/>
                <a:gd name="connsiteY6" fmla="*/ 477541 h 2635811"/>
                <a:gd name="connsiteX7" fmla="*/ 1879594 w 1879594"/>
                <a:gd name="connsiteY7" fmla="*/ 627632 h 2635811"/>
                <a:gd name="connsiteX8" fmla="*/ 1410281 w 1879594"/>
                <a:gd name="connsiteY8" fmla="*/ 1437241 h 2635811"/>
                <a:gd name="connsiteX9" fmla="*/ 715496 w 1879594"/>
                <a:gd name="connsiteY9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1214687 w 1879594"/>
                <a:gd name="connsiteY2" fmla="*/ 522232 h 2635811"/>
                <a:gd name="connsiteX3" fmla="*/ 1239804 w 1879594"/>
                <a:gd name="connsiteY3" fmla="*/ 478638 h 2635811"/>
                <a:gd name="connsiteX4" fmla="*/ 1515567 w 1879594"/>
                <a:gd name="connsiteY4" fmla="*/ 0 h 2635811"/>
                <a:gd name="connsiteX5" fmla="*/ 1792541 w 1879594"/>
                <a:gd name="connsiteY5" fmla="*/ 477541 h 2635811"/>
                <a:gd name="connsiteX6" fmla="*/ 1879594 w 1879594"/>
                <a:gd name="connsiteY6" fmla="*/ 627632 h 2635811"/>
                <a:gd name="connsiteX7" fmla="*/ 1410281 w 1879594"/>
                <a:gd name="connsiteY7" fmla="*/ 1437241 h 2635811"/>
                <a:gd name="connsiteX8" fmla="*/ 715496 w 1879594"/>
                <a:gd name="connsiteY8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1214687 w 1879594"/>
                <a:gd name="connsiteY2" fmla="*/ 522232 h 2635811"/>
                <a:gd name="connsiteX3" fmla="*/ 1239804 w 1879594"/>
                <a:gd name="connsiteY3" fmla="*/ 478638 h 2635811"/>
                <a:gd name="connsiteX4" fmla="*/ 1515567 w 1879594"/>
                <a:gd name="connsiteY4" fmla="*/ 0 h 2635811"/>
                <a:gd name="connsiteX5" fmla="*/ 1792541 w 1879594"/>
                <a:gd name="connsiteY5" fmla="*/ 477541 h 2635811"/>
                <a:gd name="connsiteX6" fmla="*/ 1879594 w 1879594"/>
                <a:gd name="connsiteY6" fmla="*/ 627632 h 2635811"/>
                <a:gd name="connsiteX7" fmla="*/ 715496 w 1879594"/>
                <a:gd name="connsiteY7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1214687 w 1879594"/>
                <a:gd name="connsiteY2" fmla="*/ 522232 h 2635811"/>
                <a:gd name="connsiteX3" fmla="*/ 1515567 w 1879594"/>
                <a:gd name="connsiteY3" fmla="*/ 0 h 2635811"/>
                <a:gd name="connsiteX4" fmla="*/ 1792541 w 1879594"/>
                <a:gd name="connsiteY4" fmla="*/ 477541 h 2635811"/>
                <a:gd name="connsiteX5" fmla="*/ 1879594 w 1879594"/>
                <a:gd name="connsiteY5" fmla="*/ 627632 h 2635811"/>
                <a:gd name="connsiteX6" fmla="*/ 715496 w 1879594"/>
                <a:gd name="connsiteY6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1515567 w 1879594"/>
                <a:gd name="connsiteY2" fmla="*/ 0 h 2635811"/>
                <a:gd name="connsiteX3" fmla="*/ 1792541 w 1879594"/>
                <a:gd name="connsiteY3" fmla="*/ 477541 h 2635811"/>
                <a:gd name="connsiteX4" fmla="*/ 1879594 w 1879594"/>
                <a:gd name="connsiteY4" fmla="*/ 627632 h 2635811"/>
                <a:gd name="connsiteX5" fmla="*/ 715496 w 1879594"/>
                <a:gd name="connsiteY5" fmla="*/ 2635811 h 2635811"/>
                <a:gd name="connsiteX0" fmla="*/ 715496 w 1879594"/>
                <a:gd name="connsiteY0" fmla="*/ 2635811 h 2635811"/>
                <a:gd name="connsiteX1" fmla="*/ 0 w 1879594"/>
                <a:gd name="connsiteY1" fmla="*/ 2635811 h 2635811"/>
                <a:gd name="connsiteX2" fmla="*/ 1515567 w 1879594"/>
                <a:gd name="connsiteY2" fmla="*/ 0 h 2635811"/>
                <a:gd name="connsiteX3" fmla="*/ 1879594 w 1879594"/>
                <a:gd name="connsiteY3" fmla="*/ 627632 h 2635811"/>
                <a:gd name="connsiteX4" fmla="*/ 715496 w 1879594"/>
                <a:gd name="connsiteY4" fmla="*/ 2635811 h 2635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9594" h="2635811">
                  <a:moveTo>
                    <a:pt x="715496" y="2635811"/>
                  </a:moveTo>
                  <a:lnTo>
                    <a:pt x="0" y="2635811"/>
                  </a:lnTo>
                  <a:lnTo>
                    <a:pt x="1515567" y="0"/>
                  </a:lnTo>
                  <a:lnTo>
                    <a:pt x="1879594" y="627632"/>
                  </a:lnTo>
                  <a:lnTo>
                    <a:pt x="715496" y="2635811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50" name="フリーフォーム: 図形 449">
              <a:extLst>
                <a:ext uri="{FF2B5EF4-FFF2-40B4-BE49-F238E27FC236}">
                  <a16:creationId xmlns:a16="http://schemas.microsoft.com/office/drawing/2014/main" id="{C0BD953C-47F5-008F-D06A-F6D769446B93}"/>
                </a:ext>
              </a:extLst>
            </p:cNvPr>
            <p:cNvSpPr/>
            <p:nvPr/>
          </p:nvSpPr>
          <p:spPr bwMode="auto">
            <a:xfrm rot="10800000">
              <a:off x="5295572" y="2617836"/>
              <a:ext cx="2049167" cy="2572761"/>
            </a:xfrm>
            <a:custGeom>
              <a:avLst/>
              <a:gdLst>
                <a:gd name="connsiteX0" fmla="*/ 1485843 w 2049167"/>
                <a:gd name="connsiteY0" fmla="*/ 2572761 h 2572761"/>
                <a:gd name="connsiteX1" fmla="*/ 1301136 w 2049167"/>
                <a:gd name="connsiteY1" fmla="*/ 2253633 h 2572761"/>
                <a:gd name="connsiteX2" fmla="*/ 1222980 w 2049167"/>
                <a:gd name="connsiteY2" fmla="*/ 2118263 h 2572761"/>
                <a:gd name="connsiteX3" fmla="*/ 1026934 w 2049167"/>
                <a:gd name="connsiteY3" fmla="*/ 1778703 h 2572761"/>
                <a:gd name="connsiteX4" fmla="*/ 1095239 w 2049167"/>
                <a:gd name="connsiteY4" fmla="*/ 1659851 h 2572761"/>
                <a:gd name="connsiteX5" fmla="*/ 1094704 w 2049167"/>
                <a:gd name="connsiteY5" fmla="*/ 1658924 h 2572761"/>
                <a:gd name="connsiteX6" fmla="*/ 1026314 w 2049167"/>
                <a:gd name="connsiteY6" fmla="*/ 1777628 h 2572761"/>
                <a:gd name="connsiteX7" fmla="*/ 662521 w 2049167"/>
                <a:gd name="connsiteY7" fmla="*/ 1147519 h 2572761"/>
                <a:gd name="connsiteX8" fmla="*/ 0 w 2049167"/>
                <a:gd name="connsiteY8" fmla="*/ 0 h 2572761"/>
                <a:gd name="connsiteX9" fmla="*/ 1327712 w 2049167"/>
                <a:gd name="connsiteY9" fmla="*/ 0 h 2572761"/>
                <a:gd name="connsiteX10" fmla="*/ 2049167 w 2049167"/>
                <a:gd name="connsiteY10" fmla="*/ 0 h 2572761"/>
                <a:gd name="connsiteX11" fmla="*/ 1688572 w 2049167"/>
                <a:gd name="connsiteY11" fmla="*/ 627443 h 2572761"/>
                <a:gd name="connsiteX12" fmla="*/ 963997 w 2049167"/>
                <a:gd name="connsiteY12" fmla="*/ 627443 h 2572761"/>
                <a:gd name="connsiteX13" fmla="*/ 752452 w 2049167"/>
                <a:gd name="connsiteY13" fmla="*/ 627443 h 2572761"/>
                <a:gd name="connsiteX14" fmla="*/ 858254 w 2049167"/>
                <a:gd name="connsiteY14" fmla="*/ 809860 h 2572761"/>
                <a:gd name="connsiteX15" fmla="*/ 945161 w 2049167"/>
                <a:gd name="connsiteY15" fmla="*/ 959701 h 2572761"/>
                <a:gd name="connsiteX16" fmla="*/ 945453 w 2049167"/>
                <a:gd name="connsiteY16" fmla="*/ 959701 h 2572761"/>
                <a:gd name="connsiteX17" fmla="*/ 1222425 w 2049167"/>
                <a:gd name="connsiteY17" fmla="*/ 1437240 h 2572761"/>
                <a:gd name="connsiteX18" fmla="*/ 1162564 w 2049167"/>
                <a:gd name="connsiteY18" fmla="*/ 1541140 h 2572761"/>
                <a:gd name="connsiteX19" fmla="*/ 1163014 w 2049167"/>
                <a:gd name="connsiteY19" fmla="*/ 1541921 h 2572761"/>
                <a:gd name="connsiteX20" fmla="*/ 1222802 w 2049167"/>
                <a:gd name="connsiteY20" fmla="*/ 1437890 h 2572761"/>
                <a:gd name="connsiteX21" fmla="*/ 1419295 w 2049167"/>
                <a:gd name="connsiteY21" fmla="*/ 1776670 h 2572761"/>
                <a:gd name="connsiteX22" fmla="*/ 1880574 w 2049167"/>
                <a:gd name="connsiteY22" fmla="*/ 2571977 h 2572761"/>
                <a:gd name="connsiteX0" fmla="*/ 1485843 w 2049167"/>
                <a:gd name="connsiteY0" fmla="*/ 2572761 h 2572761"/>
                <a:gd name="connsiteX1" fmla="*/ 1301136 w 2049167"/>
                <a:gd name="connsiteY1" fmla="*/ 2253633 h 2572761"/>
                <a:gd name="connsiteX2" fmla="*/ 1222980 w 2049167"/>
                <a:gd name="connsiteY2" fmla="*/ 2118263 h 2572761"/>
                <a:gd name="connsiteX3" fmla="*/ 1026934 w 2049167"/>
                <a:gd name="connsiteY3" fmla="*/ 1778703 h 2572761"/>
                <a:gd name="connsiteX4" fmla="*/ 1095239 w 2049167"/>
                <a:gd name="connsiteY4" fmla="*/ 1659851 h 2572761"/>
                <a:gd name="connsiteX5" fmla="*/ 1026314 w 2049167"/>
                <a:gd name="connsiteY5" fmla="*/ 1777628 h 2572761"/>
                <a:gd name="connsiteX6" fmla="*/ 662521 w 2049167"/>
                <a:gd name="connsiteY6" fmla="*/ 1147519 h 2572761"/>
                <a:gd name="connsiteX7" fmla="*/ 0 w 2049167"/>
                <a:gd name="connsiteY7" fmla="*/ 0 h 2572761"/>
                <a:gd name="connsiteX8" fmla="*/ 1327712 w 2049167"/>
                <a:gd name="connsiteY8" fmla="*/ 0 h 2572761"/>
                <a:gd name="connsiteX9" fmla="*/ 2049167 w 2049167"/>
                <a:gd name="connsiteY9" fmla="*/ 0 h 2572761"/>
                <a:gd name="connsiteX10" fmla="*/ 1688572 w 2049167"/>
                <a:gd name="connsiteY10" fmla="*/ 627443 h 2572761"/>
                <a:gd name="connsiteX11" fmla="*/ 963997 w 2049167"/>
                <a:gd name="connsiteY11" fmla="*/ 627443 h 2572761"/>
                <a:gd name="connsiteX12" fmla="*/ 752452 w 2049167"/>
                <a:gd name="connsiteY12" fmla="*/ 627443 h 2572761"/>
                <a:gd name="connsiteX13" fmla="*/ 858254 w 2049167"/>
                <a:gd name="connsiteY13" fmla="*/ 809860 h 2572761"/>
                <a:gd name="connsiteX14" fmla="*/ 945161 w 2049167"/>
                <a:gd name="connsiteY14" fmla="*/ 959701 h 2572761"/>
                <a:gd name="connsiteX15" fmla="*/ 945453 w 2049167"/>
                <a:gd name="connsiteY15" fmla="*/ 959701 h 2572761"/>
                <a:gd name="connsiteX16" fmla="*/ 1222425 w 2049167"/>
                <a:gd name="connsiteY16" fmla="*/ 1437240 h 2572761"/>
                <a:gd name="connsiteX17" fmla="*/ 1162564 w 2049167"/>
                <a:gd name="connsiteY17" fmla="*/ 1541140 h 2572761"/>
                <a:gd name="connsiteX18" fmla="*/ 1163014 w 2049167"/>
                <a:gd name="connsiteY18" fmla="*/ 1541921 h 2572761"/>
                <a:gd name="connsiteX19" fmla="*/ 1222802 w 2049167"/>
                <a:gd name="connsiteY19" fmla="*/ 1437890 h 2572761"/>
                <a:gd name="connsiteX20" fmla="*/ 1419295 w 2049167"/>
                <a:gd name="connsiteY20" fmla="*/ 1776670 h 2572761"/>
                <a:gd name="connsiteX21" fmla="*/ 1880574 w 2049167"/>
                <a:gd name="connsiteY21" fmla="*/ 2571977 h 2572761"/>
                <a:gd name="connsiteX22" fmla="*/ 1485843 w 2049167"/>
                <a:gd name="connsiteY22" fmla="*/ 2572761 h 2572761"/>
                <a:gd name="connsiteX0" fmla="*/ 1485843 w 2049167"/>
                <a:gd name="connsiteY0" fmla="*/ 2572761 h 2572761"/>
                <a:gd name="connsiteX1" fmla="*/ 1301136 w 2049167"/>
                <a:gd name="connsiteY1" fmla="*/ 2253633 h 2572761"/>
                <a:gd name="connsiteX2" fmla="*/ 1222980 w 2049167"/>
                <a:gd name="connsiteY2" fmla="*/ 2118263 h 2572761"/>
                <a:gd name="connsiteX3" fmla="*/ 1026934 w 2049167"/>
                <a:gd name="connsiteY3" fmla="*/ 1778703 h 2572761"/>
                <a:gd name="connsiteX4" fmla="*/ 1026314 w 2049167"/>
                <a:gd name="connsiteY4" fmla="*/ 1777628 h 2572761"/>
                <a:gd name="connsiteX5" fmla="*/ 662521 w 2049167"/>
                <a:gd name="connsiteY5" fmla="*/ 1147519 h 2572761"/>
                <a:gd name="connsiteX6" fmla="*/ 0 w 2049167"/>
                <a:gd name="connsiteY6" fmla="*/ 0 h 2572761"/>
                <a:gd name="connsiteX7" fmla="*/ 1327712 w 2049167"/>
                <a:gd name="connsiteY7" fmla="*/ 0 h 2572761"/>
                <a:gd name="connsiteX8" fmla="*/ 2049167 w 2049167"/>
                <a:gd name="connsiteY8" fmla="*/ 0 h 2572761"/>
                <a:gd name="connsiteX9" fmla="*/ 1688572 w 2049167"/>
                <a:gd name="connsiteY9" fmla="*/ 627443 h 2572761"/>
                <a:gd name="connsiteX10" fmla="*/ 963997 w 2049167"/>
                <a:gd name="connsiteY10" fmla="*/ 627443 h 2572761"/>
                <a:gd name="connsiteX11" fmla="*/ 752452 w 2049167"/>
                <a:gd name="connsiteY11" fmla="*/ 627443 h 2572761"/>
                <a:gd name="connsiteX12" fmla="*/ 858254 w 2049167"/>
                <a:gd name="connsiteY12" fmla="*/ 809860 h 2572761"/>
                <a:gd name="connsiteX13" fmla="*/ 945161 w 2049167"/>
                <a:gd name="connsiteY13" fmla="*/ 959701 h 2572761"/>
                <a:gd name="connsiteX14" fmla="*/ 945453 w 2049167"/>
                <a:gd name="connsiteY14" fmla="*/ 959701 h 2572761"/>
                <a:gd name="connsiteX15" fmla="*/ 1222425 w 2049167"/>
                <a:gd name="connsiteY15" fmla="*/ 1437240 h 2572761"/>
                <a:gd name="connsiteX16" fmla="*/ 1162564 w 2049167"/>
                <a:gd name="connsiteY16" fmla="*/ 1541140 h 2572761"/>
                <a:gd name="connsiteX17" fmla="*/ 1163014 w 2049167"/>
                <a:gd name="connsiteY17" fmla="*/ 1541921 h 2572761"/>
                <a:gd name="connsiteX18" fmla="*/ 1222802 w 2049167"/>
                <a:gd name="connsiteY18" fmla="*/ 1437890 h 2572761"/>
                <a:gd name="connsiteX19" fmla="*/ 1419295 w 2049167"/>
                <a:gd name="connsiteY19" fmla="*/ 1776670 h 2572761"/>
                <a:gd name="connsiteX20" fmla="*/ 1880574 w 2049167"/>
                <a:gd name="connsiteY20" fmla="*/ 2571977 h 2572761"/>
                <a:gd name="connsiteX21" fmla="*/ 1485843 w 2049167"/>
                <a:gd name="connsiteY21" fmla="*/ 2572761 h 2572761"/>
                <a:gd name="connsiteX0" fmla="*/ 1485843 w 2049167"/>
                <a:gd name="connsiteY0" fmla="*/ 2572761 h 2572761"/>
                <a:gd name="connsiteX1" fmla="*/ 1301136 w 2049167"/>
                <a:gd name="connsiteY1" fmla="*/ 2253633 h 2572761"/>
                <a:gd name="connsiteX2" fmla="*/ 1222980 w 2049167"/>
                <a:gd name="connsiteY2" fmla="*/ 2118263 h 2572761"/>
                <a:gd name="connsiteX3" fmla="*/ 1026934 w 2049167"/>
                <a:gd name="connsiteY3" fmla="*/ 1778703 h 2572761"/>
                <a:gd name="connsiteX4" fmla="*/ 662521 w 2049167"/>
                <a:gd name="connsiteY4" fmla="*/ 1147519 h 2572761"/>
                <a:gd name="connsiteX5" fmla="*/ 0 w 2049167"/>
                <a:gd name="connsiteY5" fmla="*/ 0 h 2572761"/>
                <a:gd name="connsiteX6" fmla="*/ 1327712 w 2049167"/>
                <a:gd name="connsiteY6" fmla="*/ 0 h 2572761"/>
                <a:gd name="connsiteX7" fmla="*/ 2049167 w 2049167"/>
                <a:gd name="connsiteY7" fmla="*/ 0 h 2572761"/>
                <a:gd name="connsiteX8" fmla="*/ 1688572 w 2049167"/>
                <a:gd name="connsiteY8" fmla="*/ 627443 h 2572761"/>
                <a:gd name="connsiteX9" fmla="*/ 963997 w 2049167"/>
                <a:gd name="connsiteY9" fmla="*/ 627443 h 2572761"/>
                <a:gd name="connsiteX10" fmla="*/ 752452 w 2049167"/>
                <a:gd name="connsiteY10" fmla="*/ 627443 h 2572761"/>
                <a:gd name="connsiteX11" fmla="*/ 858254 w 2049167"/>
                <a:gd name="connsiteY11" fmla="*/ 809860 h 2572761"/>
                <a:gd name="connsiteX12" fmla="*/ 945161 w 2049167"/>
                <a:gd name="connsiteY12" fmla="*/ 959701 h 2572761"/>
                <a:gd name="connsiteX13" fmla="*/ 945453 w 2049167"/>
                <a:gd name="connsiteY13" fmla="*/ 959701 h 2572761"/>
                <a:gd name="connsiteX14" fmla="*/ 1222425 w 2049167"/>
                <a:gd name="connsiteY14" fmla="*/ 1437240 h 2572761"/>
                <a:gd name="connsiteX15" fmla="*/ 1162564 w 2049167"/>
                <a:gd name="connsiteY15" fmla="*/ 1541140 h 2572761"/>
                <a:gd name="connsiteX16" fmla="*/ 1163014 w 2049167"/>
                <a:gd name="connsiteY16" fmla="*/ 1541921 h 2572761"/>
                <a:gd name="connsiteX17" fmla="*/ 1222802 w 2049167"/>
                <a:gd name="connsiteY17" fmla="*/ 1437890 h 2572761"/>
                <a:gd name="connsiteX18" fmla="*/ 1419295 w 2049167"/>
                <a:gd name="connsiteY18" fmla="*/ 1776670 h 2572761"/>
                <a:gd name="connsiteX19" fmla="*/ 1880574 w 2049167"/>
                <a:gd name="connsiteY19" fmla="*/ 2571977 h 2572761"/>
                <a:gd name="connsiteX20" fmla="*/ 1485843 w 2049167"/>
                <a:gd name="connsiteY20" fmla="*/ 2572761 h 2572761"/>
                <a:gd name="connsiteX0" fmla="*/ 1485843 w 2049167"/>
                <a:gd name="connsiteY0" fmla="*/ 2572761 h 2572761"/>
                <a:gd name="connsiteX1" fmla="*/ 1301136 w 2049167"/>
                <a:gd name="connsiteY1" fmla="*/ 2253633 h 2572761"/>
                <a:gd name="connsiteX2" fmla="*/ 1026934 w 2049167"/>
                <a:gd name="connsiteY2" fmla="*/ 1778703 h 2572761"/>
                <a:gd name="connsiteX3" fmla="*/ 662521 w 2049167"/>
                <a:gd name="connsiteY3" fmla="*/ 1147519 h 2572761"/>
                <a:gd name="connsiteX4" fmla="*/ 0 w 2049167"/>
                <a:gd name="connsiteY4" fmla="*/ 0 h 2572761"/>
                <a:gd name="connsiteX5" fmla="*/ 1327712 w 2049167"/>
                <a:gd name="connsiteY5" fmla="*/ 0 h 2572761"/>
                <a:gd name="connsiteX6" fmla="*/ 2049167 w 2049167"/>
                <a:gd name="connsiteY6" fmla="*/ 0 h 2572761"/>
                <a:gd name="connsiteX7" fmla="*/ 1688572 w 2049167"/>
                <a:gd name="connsiteY7" fmla="*/ 627443 h 2572761"/>
                <a:gd name="connsiteX8" fmla="*/ 963997 w 2049167"/>
                <a:gd name="connsiteY8" fmla="*/ 627443 h 2572761"/>
                <a:gd name="connsiteX9" fmla="*/ 752452 w 2049167"/>
                <a:gd name="connsiteY9" fmla="*/ 627443 h 2572761"/>
                <a:gd name="connsiteX10" fmla="*/ 858254 w 2049167"/>
                <a:gd name="connsiteY10" fmla="*/ 809860 h 2572761"/>
                <a:gd name="connsiteX11" fmla="*/ 945161 w 2049167"/>
                <a:gd name="connsiteY11" fmla="*/ 959701 h 2572761"/>
                <a:gd name="connsiteX12" fmla="*/ 945453 w 2049167"/>
                <a:gd name="connsiteY12" fmla="*/ 959701 h 2572761"/>
                <a:gd name="connsiteX13" fmla="*/ 1222425 w 2049167"/>
                <a:gd name="connsiteY13" fmla="*/ 1437240 h 2572761"/>
                <a:gd name="connsiteX14" fmla="*/ 1162564 w 2049167"/>
                <a:gd name="connsiteY14" fmla="*/ 1541140 h 2572761"/>
                <a:gd name="connsiteX15" fmla="*/ 1163014 w 2049167"/>
                <a:gd name="connsiteY15" fmla="*/ 1541921 h 2572761"/>
                <a:gd name="connsiteX16" fmla="*/ 1222802 w 2049167"/>
                <a:gd name="connsiteY16" fmla="*/ 1437890 h 2572761"/>
                <a:gd name="connsiteX17" fmla="*/ 1419295 w 2049167"/>
                <a:gd name="connsiteY17" fmla="*/ 1776670 h 2572761"/>
                <a:gd name="connsiteX18" fmla="*/ 1880574 w 2049167"/>
                <a:gd name="connsiteY18" fmla="*/ 2571977 h 2572761"/>
                <a:gd name="connsiteX19" fmla="*/ 1485843 w 2049167"/>
                <a:gd name="connsiteY19" fmla="*/ 2572761 h 2572761"/>
                <a:gd name="connsiteX0" fmla="*/ 1485843 w 2049167"/>
                <a:gd name="connsiteY0" fmla="*/ 2572761 h 2572761"/>
                <a:gd name="connsiteX1" fmla="*/ 1026934 w 2049167"/>
                <a:gd name="connsiteY1" fmla="*/ 1778703 h 2572761"/>
                <a:gd name="connsiteX2" fmla="*/ 662521 w 2049167"/>
                <a:gd name="connsiteY2" fmla="*/ 1147519 h 2572761"/>
                <a:gd name="connsiteX3" fmla="*/ 0 w 2049167"/>
                <a:gd name="connsiteY3" fmla="*/ 0 h 2572761"/>
                <a:gd name="connsiteX4" fmla="*/ 1327712 w 2049167"/>
                <a:gd name="connsiteY4" fmla="*/ 0 h 2572761"/>
                <a:gd name="connsiteX5" fmla="*/ 2049167 w 2049167"/>
                <a:gd name="connsiteY5" fmla="*/ 0 h 2572761"/>
                <a:gd name="connsiteX6" fmla="*/ 1688572 w 2049167"/>
                <a:gd name="connsiteY6" fmla="*/ 627443 h 2572761"/>
                <a:gd name="connsiteX7" fmla="*/ 963997 w 2049167"/>
                <a:gd name="connsiteY7" fmla="*/ 627443 h 2572761"/>
                <a:gd name="connsiteX8" fmla="*/ 752452 w 2049167"/>
                <a:gd name="connsiteY8" fmla="*/ 627443 h 2572761"/>
                <a:gd name="connsiteX9" fmla="*/ 858254 w 2049167"/>
                <a:gd name="connsiteY9" fmla="*/ 809860 h 2572761"/>
                <a:gd name="connsiteX10" fmla="*/ 945161 w 2049167"/>
                <a:gd name="connsiteY10" fmla="*/ 959701 h 2572761"/>
                <a:gd name="connsiteX11" fmla="*/ 945453 w 2049167"/>
                <a:gd name="connsiteY11" fmla="*/ 959701 h 2572761"/>
                <a:gd name="connsiteX12" fmla="*/ 1222425 w 2049167"/>
                <a:gd name="connsiteY12" fmla="*/ 1437240 h 2572761"/>
                <a:gd name="connsiteX13" fmla="*/ 1162564 w 2049167"/>
                <a:gd name="connsiteY13" fmla="*/ 1541140 h 2572761"/>
                <a:gd name="connsiteX14" fmla="*/ 1163014 w 2049167"/>
                <a:gd name="connsiteY14" fmla="*/ 1541921 h 2572761"/>
                <a:gd name="connsiteX15" fmla="*/ 1222802 w 2049167"/>
                <a:gd name="connsiteY15" fmla="*/ 1437890 h 2572761"/>
                <a:gd name="connsiteX16" fmla="*/ 1419295 w 2049167"/>
                <a:gd name="connsiteY16" fmla="*/ 1776670 h 2572761"/>
                <a:gd name="connsiteX17" fmla="*/ 1880574 w 2049167"/>
                <a:gd name="connsiteY17" fmla="*/ 2571977 h 2572761"/>
                <a:gd name="connsiteX18" fmla="*/ 1485843 w 2049167"/>
                <a:gd name="connsiteY18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858254 w 2049167"/>
                <a:gd name="connsiteY8" fmla="*/ 809860 h 2572761"/>
                <a:gd name="connsiteX9" fmla="*/ 945161 w 2049167"/>
                <a:gd name="connsiteY9" fmla="*/ 959701 h 2572761"/>
                <a:gd name="connsiteX10" fmla="*/ 945453 w 2049167"/>
                <a:gd name="connsiteY10" fmla="*/ 959701 h 2572761"/>
                <a:gd name="connsiteX11" fmla="*/ 1222425 w 2049167"/>
                <a:gd name="connsiteY11" fmla="*/ 1437240 h 2572761"/>
                <a:gd name="connsiteX12" fmla="*/ 1162564 w 2049167"/>
                <a:gd name="connsiteY12" fmla="*/ 1541140 h 2572761"/>
                <a:gd name="connsiteX13" fmla="*/ 1163014 w 2049167"/>
                <a:gd name="connsiteY13" fmla="*/ 1541921 h 2572761"/>
                <a:gd name="connsiteX14" fmla="*/ 1222802 w 2049167"/>
                <a:gd name="connsiteY14" fmla="*/ 1437890 h 2572761"/>
                <a:gd name="connsiteX15" fmla="*/ 1419295 w 2049167"/>
                <a:gd name="connsiteY15" fmla="*/ 1776670 h 2572761"/>
                <a:gd name="connsiteX16" fmla="*/ 1880574 w 2049167"/>
                <a:gd name="connsiteY16" fmla="*/ 2571977 h 2572761"/>
                <a:gd name="connsiteX17" fmla="*/ 1485843 w 2049167"/>
                <a:gd name="connsiteY17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858254 w 2049167"/>
                <a:gd name="connsiteY8" fmla="*/ 809860 h 2572761"/>
                <a:gd name="connsiteX9" fmla="*/ 945161 w 2049167"/>
                <a:gd name="connsiteY9" fmla="*/ 959701 h 2572761"/>
                <a:gd name="connsiteX10" fmla="*/ 945453 w 2049167"/>
                <a:gd name="connsiteY10" fmla="*/ 959701 h 2572761"/>
                <a:gd name="connsiteX11" fmla="*/ 1222425 w 2049167"/>
                <a:gd name="connsiteY11" fmla="*/ 1437240 h 2572761"/>
                <a:gd name="connsiteX12" fmla="*/ 1162564 w 2049167"/>
                <a:gd name="connsiteY12" fmla="*/ 1541140 h 2572761"/>
                <a:gd name="connsiteX13" fmla="*/ 1222802 w 2049167"/>
                <a:gd name="connsiteY13" fmla="*/ 1437890 h 2572761"/>
                <a:gd name="connsiteX14" fmla="*/ 1419295 w 2049167"/>
                <a:gd name="connsiteY14" fmla="*/ 1776670 h 2572761"/>
                <a:gd name="connsiteX15" fmla="*/ 1880574 w 2049167"/>
                <a:gd name="connsiteY15" fmla="*/ 2571977 h 2572761"/>
                <a:gd name="connsiteX16" fmla="*/ 1485843 w 2049167"/>
                <a:gd name="connsiteY16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858254 w 2049167"/>
                <a:gd name="connsiteY8" fmla="*/ 809860 h 2572761"/>
                <a:gd name="connsiteX9" fmla="*/ 945161 w 2049167"/>
                <a:gd name="connsiteY9" fmla="*/ 959701 h 2572761"/>
                <a:gd name="connsiteX10" fmla="*/ 945453 w 2049167"/>
                <a:gd name="connsiteY10" fmla="*/ 959701 h 2572761"/>
                <a:gd name="connsiteX11" fmla="*/ 1222425 w 2049167"/>
                <a:gd name="connsiteY11" fmla="*/ 1437240 h 2572761"/>
                <a:gd name="connsiteX12" fmla="*/ 1222802 w 2049167"/>
                <a:gd name="connsiteY12" fmla="*/ 1437890 h 2572761"/>
                <a:gd name="connsiteX13" fmla="*/ 1419295 w 2049167"/>
                <a:gd name="connsiteY13" fmla="*/ 1776670 h 2572761"/>
                <a:gd name="connsiteX14" fmla="*/ 1880574 w 2049167"/>
                <a:gd name="connsiteY14" fmla="*/ 2571977 h 2572761"/>
                <a:gd name="connsiteX15" fmla="*/ 1485843 w 2049167"/>
                <a:gd name="connsiteY15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858254 w 2049167"/>
                <a:gd name="connsiteY8" fmla="*/ 809860 h 2572761"/>
                <a:gd name="connsiteX9" fmla="*/ 945161 w 2049167"/>
                <a:gd name="connsiteY9" fmla="*/ 959701 h 2572761"/>
                <a:gd name="connsiteX10" fmla="*/ 945453 w 2049167"/>
                <a:gd name="connsiteY10" fmla="*/ 959701 h 2572761"/>
                <a:gd name="connsiteX11" fmla="*/ 1222425 w 2049167"/>
                <a:gd name="connsiteY11" fmla="*/ 1437240 h 2572761"/>
                <a:gd name="connsiteX12" fmla="*/ 1419295 w 2049167"/>
                <a:gd name="connsiteY12" fmla="*/ 1776670 h 2572761"/>
                <a:gd name="connsiteX13" fmla="*/ 1880574 w 2049167"/>
                <a:gd name="connsiteY13" fmla="*/ 2571977 h 2572761"/>
                <a:gd name="connsiteX14" fmla="*/ 1485843 w 2049167"/>
                <a:gd name="connsiteY14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858254 w 2049167"/>
                <a:gd name="connsiteY8" fmla="*/ 809860 h 2572761"/>
                <a:gd name="connsiteX9" fmla="*/ 945161 w 2049167"/>
                <a:gd name="connsiteY9" fmla="*/ 959701 h 2572761"/>
                <a:gd name="connsiteX10" fmla="*/ 945453 w 2049167"/>
                <a:gd name="connsiteY10" fmla="*/ 959701 h 2572761"/>
                <a:gd name="connsiteX11" fmla="*/ 1419295 w 2049167"/>
                <a:gd name="connsiteY11" fmla="*/ 1776670 h 2572761"/>
                <a:gd name="connsiteX12" fmla="*/ 1880574 w 2049167"/>
                <a:gd name="connsiteY12" fmla="*/ 2571977 h 2572761"/>
                <a:gd name="connsiteX13" fmla="*/ 1485843 w 2049167"/>
                <a:gd name="connsiteY13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858254 w 2049167"/>
                <a:gd name="connsiteY8" fmla="*/ 809860 h 2572761"/>
                <a:gd name="connsiteX9" fmla="*/ 945161 w 2049167"/>
                <a:gd name="connsiteY9" fmla="*/ 959701 h 2572761"/>
                <a:gd name="connsiteX10" fmla="*/ 945453 w 2049167"/>
                <a:gd name="connsiteY10" fmla="*/ 959701 h 2572761"/>
                <a:gd name="connsiteX11" fmla="*/ 1880574 w 2049167"/>
                <a:gd name="connsiteY11" fmla="*/ 2571977 h 2572761"/>
                <a:gd name="connsiteX12" fmla="*/ 1485843 w 2049167"/>
                <a:gd name="connsiteY12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858254 w 2049167"/>
                <a:gd name="connsiteY8" fmla="*/ 809860 h 2572761"/>
                <a:gd name="connsiteX9" fmla="*/ 945161 w 2049167"/>
                <a:gd name="connsiteY9" fmla="*/ 959701 h 2572761"/>
                <a:gd name="connsiteX10" fmla="*/ 1880574 w 2049167"/>
                <a:gd name="connsiteY10" fmla="*/ 2571977 h 2572761"/>
                <a:gd name="connsiteX11" fmla="*/ 1485843 w 2049167"/>
                <a:gd name="connsiteY11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945161 w 2049167"/>
                <a:gd name="connsiteY8" fmla="*/ 959701 h 2572761"/>
                <a:gd name="connsiteX9" fmla="*/ 1880574 w 2049167"/>
                <a:gd name="connsiteY9" fmla="*/ 2571977 h 2572761"/>
                <a:gd name="connsiteX10" fmla="*/ 1485843 w 2049167"/>
                <a:gd name="connsiteY10" fmla="*/ 2572761 h 2572761"/>
                <a:gd name="connsiteX0" fmla="*/ 1485843 w 2049167"/>
                <a:gd name="connsiteY0" fmla="*/ 2572761 h 2572761"/>
                <a:gd name="connsiteX1" fmla="*/ 662521 w 2049167"/>
                <a:gd name="connsiteY1" fmla="*/ 1147519 h 2572761"/>
                <a:gd name="connsiteX2" fmla="*/ 0 w 2049167"/>
                <a:gd name="connsiteY2" fmla="*/ 0 h 2572761"/>
                <a:gd name="connsiteX3" fmla="*/ 1327712 w 2049167"/>
                <a:gd name="connsiteY3" fmla="*/ 0 h 2572761"/>
                <a:gd name="connsiteX4" fmla="*/ 2049167 w 2049167"/>
                <a:gd name="connsiteY4" fmla="*/ 0 h 2572761"/>
                <a:gd name="connsiteX5" fmla="*/ 1688572 w 2049167"/>
                <a:gd name="connsiteY5" fmla="*/ 627443 h 2572761"/>
                <a:gd name="connsiteX6" fmla="*/ 963997 w 2049167"/>
                <a:gd name="connsiteY6" fmla="*/ 627443 h 2572761"/>
                <a:gd name="connsiteX7" fmla="*/ 752452 w 2049167"/>
                <a:gd name="connsiteY7" fmla="*/ 627443 h 2572761"/>
                <a:gd name="connsiteX8" fmla="*/ 1880574 w 2049167"/>
                <a:gd name="connsiteY8" fmla="*/ 2571977 h 2572761"/>
                <a:gd name="connsiteX9" fmla="*/ 1485843 w 2049167"/>
                <a:gd name="connsiteY9" fmla="*/ 2572761 h 2572761"/>
                <a:gd name="connsiteX0" fmla="*/ 1485843 w 2049167"/>
                <a:gd name="connsiteY0" fmla="*/ 2572761 h 2572761"/>
                <a:gd name="connsiteX1" fmla="*/ 0 w 2049167"/>
                <a:gd name="connsiteY1" fmla="*/ 0 h 2572761"/>
                <a:gd name="connsiteX2" fmla="*/ 1327712 w 2049167"/>
                <a:gd name="connsiteY2" fmla="*/ 0 h 2572761"/>
                <a:gd name="connsiteX3" fmla="*/ 2049167 w 2049167"/>
                <a:gd name="connsiteY3" fmla="*/ 0 h 2572761"/>
                <a:gd name="connsiteX4" fmla="*/ 1688572 w 2049167"/>
                <a:gd name="connsiteY4" fmla="*/ 627443 h 2572761"/>
                <a:gd name="connsiteX5" fmla="*/ 963997 w 2049167"/>
                <a:gd name="connsiteY5" fmla="*/ 627443 h 2572761"/>
                <a:gd name="connsiteX6" fmla="*/ 752452 w 2049167"/>
                <a:gd name="connsiteY6" fmla="*/ 627443 h 2572761"/>
                <a:gd name="connsiteX7" fmla="*/ 1880574 w 2049167"/>
                <a:gd name="connsiteY7" fmla="*/ 2571977 h 2572761"/>
                <a:gd name="connsiteX8" fmla="*/ 1485843 w 2049167"/>
                <a:gd name="connsiteY8" fmla="*/ 2572761 h 2572761"/>
                <a:gd name="connsiteX0" fmla="*/ 1485843 w 2049167"/>
                <a:gd name="connsiteY0" fmla="*/ 2572761 h 2572761"/>
                <a:gd name="connsiteX1" fmla="*/ 0 w 2049167"/>
                <a:gd name="connsiteY1" fmla="*/ 0 h 2572761"/>
                <a:gd name="connsiteX2" fmla="*/ 1327712 w 2049167"/>
                <a:gd name="connsiteY2" fmla="*/ 0 h 2572761"/>
                <a:gd name="connsiteX3" fmla="*/ 2049167 w 2049167"/>
                <a:gd name="connsiteY3" fmla="*/ 0 h 2572761"/>
                <a:gd name="connsiteX4" fmla="*/ 1688572 w 2049167"/>
                <a:gd name="connsiteY4" fmla="*/ 627443 h 2572761"/>
                <a:gd name="connsiteX5" fmla="*/ 752452 w 2049167"/>
                <a:gd name="connsiteY5" fmla="*/ 627443 h 2572761"/>
                <a:gd name="connsiteX6" fmla="*/ 1880574 w 2049167"/>
                <a:gd name="connsiteY6" fmla="*/ 2571977 h 2572761"/>
                <a:gd name="connsiteX7" fmla="*/ 1485843 w 2049167"/>
                <a:gd name="connsiteY7" fmla="*/ 2572761 h 2572761"/>
                <a:gd name="connsiteX0" fmla="*/ 1485843 w 2049167"/>
                <a:gd name="connsiteY0" fmla="*/ 2572761 h 2572761"/>
                <a:gd name="connsiteX1" fmla="*/ 0 w 2049167"/>
                <a:gd name="connsiteY1" fmla="*/ 0 h 2572761"/>
                <a:gd name="connsiteX2" fmla="*/ 2049167 w 2049167"/>
                <a:gd name="connsiteY2" fmla="*/ 0 h 2572761"/>
                <a:gd name="connsiteX3" fmla="*/ 1688572 w 2049167"/>
                <a:gd name="connsiteY3" fmla="*/ 627443 h 2572761"/>
                <a:gd name="connsiteX4" fmla="*/ 752452 w 2049167"/>
                <a:gd name="connsiteY4" fmla="*/ 627443 h 2572761"/>
                <a:gd name="connsiteX5" fmla="*/ 1880574 w 2049167"/>
                <a:gd name="connsiteY5" fmla="*/ 2571977 h 2572761"/>
                <a:gd name="connsiteX6" fmla="*/ 1485843 w 2049167"/>
                <a:gd name="connsiteY6" fmla="*/ 2572761 h 257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49167" h="2572761">
                  <a:moveTo>
                    <a:pt x="1485843" y="2572761"/>
                  </a:moveTo>
                  <a:lnTo>
                    <a:pt x="0" y="0"/>
                  </a:lnTo>
                  <a:lnTo>
                    <a:pt x="2049167" y="0"/>
                  </a:lnTo>
                  <a:lnTo>
                    <a:pt x="1688572" y="627443"/>
                  </a:lnTo>
                  <a:lnTo>
                    <a:pt x="752452" y="627443"/>
                  </a:lnTo>
                  <a:lnTo>
                    <a:pt x="1880574" y="2571977"/>
                  </a:lnTo>
                  <a:lnTo>
                    <a:pt x="1485843" y="2572761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0E903CE3-6346-E0B9-D054-C72C7505D088}"/>
                </a:ext>
              </a:extLst>
            </p:cNvPr>
            <p:cNvSpPr/>
            <p:nvPr/>
          </p:nvSpPr>
          <p:spPr bwMode="auto">
            <a:xfrm rot="10800000">
              <a:off x="3130800" y="4044921"/>
              <a:ext cx="221925" cy="192466"/>
            </a:xfrm>
            <a:custGeom>
              <a:avLst/>
              <a:gdLst>
                <a:gd name="connsiteX0" fmla="*/ 111313 w 221925"/>
                <a:gd name="connsiteY0" fmla="*/ 192466 h 192466"/>
                <a:gd name="connsiteX1" fmla="*/ 0 w 221925"/>
                <a:gd name="connsiteY1" fmla="*/ 441 h 192466"/>
                <a:gd name="connsiteX2" fmla="*/ 221925 w 221925"/>
                <a:gd name="connsiteY2" fmla="*/ 0 h 192466"/>
                <a:gd name="connsiteX3" fmla="*/ 111313 w 221925"/>
                <a:gd name="connsiteY3" fmla="*/ 192466 h 192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1925" h="192466">
                  <a:moveTo>
                    <a:pt x="111313" y="192466"/>
                  </a:moveTo>
                  <a:lnTo>
                    <a:pt x="0" y="441"/>
                  </a:lnTo>
                  <a:lnTo>
                    <a:pt x="221925" y="0"/>
                  </a:lnTo>
                  <a:lnTo>
                    <a:pt x="111313" y="192466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189CE4CB-711A-0A7B-4365-7173567A3B20}"/>
                </a:ext>
              </a:extLst>
            </p:cNvPr>
            <p:cNvSpPr/>
            <p:nvPr/>
          </p:nvSpPr>
          <p:spPr bwMode="auto">
            <a:xfrm rot="10800000">
              <a:off x="2207705" y="3412417"/>
              <a:ext cx="3247142" cy="1150739"/>
            </a:xfrm>
            <a:custGeom>
              <a:avLst/>
              <a:gdLst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2101548 w 3247142"/>
                <a:gd name="connsiteY5" fmla="*/ 325219 h 1150739"/>
                <a:gd name="connsiteX6" fmla="*/ 1933169 w 3247142"/>
                <a:gd name="connsiteY6" fmla="*/ 325220 h 1150739"/>
                <a:gd name="connsiteX7" fmla="*/ 1932407 w 3247142"/>
                <a:gd name="connsiteY7" fmla="*/ 326547 h 1150739"/>
                <a:gd name="connsiteX8" fmla="*/ 1408199 w 3247142"/>
                <a:gd name="connsiteY8" fmla="*/ 327588 h 1150739"/>
                <a:gd name="connsiteX9" fmla="*/ 1338437 w 3247142"/>
                <a:gd name="connsiteY9" fmla="*/ 206756 h 1150739"/>
                <a:gd name="connsiteX10" fmla="*/ 1337805 w 3247142"/>
                <a:gd name="connsiteY10" fmla="*/ 206756 h 1150739"/>
                <a:gd name="connsiteX11" fmla="*/ 1407742 w 3247142"/>
                <a:gd name="connsiteY11" fmla="*/ 327589 h 1150739"/>
                <a:gd name="connsiteX12" fmla="*/ 1013012 w 3247142"/>
                <a:gd name="connsiteY12" fmla="*/ 328372 h 1150739"/>
                <a:gd name="connsiteX13" fmla="*/ 0 w 3247142"/>
                <a:gd name="connsiteY13" fmla="*/ 330384 h 1150739"/>
                <a:gd name="connsiteX14" fmla="*/ 189871 w 3247142"/>
                <a:gd name="connsiteY14" fmla="*/ 4 h 1150739"/>
                <a:gd name="connsiteX15" fmla="*/ 822558 w 3247142"/>
                <a:gd name="connsiteY15" fmla="*/ 3 h 1150739"/>
                <a:gd name="connsiteX16" fmla="*/ 1218140 w 3247142"/>
                <a:gd name="connsiteY16" fmla="*/ 3 h 1150739"/>
                <a:gd name="connsiteX17" fmla="*/ 1284263 w 3247142"/>
                <a:gd name="connsiteY17" fmla="*/ 114248 h 1150739"/>
                <a:gd name="connsiteX18" fmla="*/ 1285027 w 3247142"/>
                <a:gd name="connsiteY18" fmla="*/ 114248 h 1150739"/>
                <a:gd name="connsiteX19" fmla="*/ 1219068 w 3247142"/>
                <a:gd name="connsiteY19" fmla="*/ 3 h 1150739"/>
                <a:gd name="connsiteX20" fmla="*/ 1913027 w 3247142"/>
                <a:gd name="connsiteY20" fmla="*/ 3 h 1150739"/>
                <a:gd name="connsiteX21" fmla="*/ 3245900 w 3247142"/>
                <a:gd name="connsiteY21" fmla="*/ 2 h 1150739"/>
                <a:gd name="connsiteX22" fmla="*/ 3245899 w 3247142"/>
                <a:gd name="connsiteY22" fmla="*/ 0 h 1150739"/>
                <a:gd name="connsiteX23" fmla="*/ 3247142 w 3247142"/>
                <a:gd name="connsiteY23" fmla="*/ 0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2101548 w 3247142"/>
                <a:gd name="connsiteY5" fmla="*/ 325219 h 1150739"/>
                <a:gd name="connsiteX6" fmla="*/ 1933169 w 3247142"/>
                <a:gd name="connsiteY6" fmla="*/ 325220 h 1150739"/>
                <a:gd name="connsiteX7" fmla="*/ 1932407 w 3247142"/>
                <a:gd name="connsiteY7" fmla="*/ 326547 h 1150739"/>
                <a:gd name="connsiteX8" fmla="*/ 1408199 w 3247142"/>
                <a:gd name="connsiteY8" fmla="*/ 327588 h 1150739"/>
                <a:gd name="connsiteX9" fmla="*/ 1338437 w 3247142"/>
                <a:gd name="connsiteY9" fmla="*/ 206756 h 1150739"/>
                <a:gd name="connsiteX10" fmla="*/ 1407742 w 3247142"/>
                <a:gd name="connsiteY10" fmla="*/ 327589 h 1150739"/>
                <a:gd name="connsiteX11" fmla="*/ 1013012 w 3247142"/>
                <a:gd name="connsiteY11" fmla="*/ 328372 h 1150739"/>
                <a:gd name="connsiteX12" fmla="*/ 0 w 3247142"/>
                <a:gd name="connsiteY12" fmla="*/ 330384 h 1150739"/>
                <a:gd name="connsiteX13" fmla="*/ 189871 w 3247142"/>
                <a:gd name="connsiteY13" fmla="*/ 4 h 1150739"/>
                <a:gd name="connsiteX14" fmla="*/ 822558 w 3247142"/>
                <a:gd name="connsiteY14" fmla="*/ 3 h 1150739"/>
                <a:gd name="connsiteX15" fmla="*/ 1218140 w 3247142"/>
                <a:gd name="connsiteY15" fmla="*/ 3 h 1150739"/>
                <a:gd name="connsiteX16" fmla="*/ 1284263 w 3247142"/>
                <a:gd name="connsiteY16" fmla="*/ 114248 h 1150739"/>
                <a:gd name="connsiteX17" fmla="*/ 1285027 w 3247142"/>
                <a:gd name="connsiteY17" fmla="*/ 114248 h 1150739"/>
                <a:gd name="connsiteX18" fmla="*/ 1219068 w 3247142"/>
                <a:gd name="connsiteY18" fmla="*/ 3 h 1150739"/>
                <a:gd name="connsiteX19" fmla="*/ 1913027 w 3247142"/>
                <a:gd name="connsiteY19" fmla="*/ 3 h 1150739"/>
                <a:gd name="connsiteX20" fmla="*/ 3245900 w 3247142"/>
                <a:gd name="connsiteY20" fmla="*/ 2 h 1150739"/>
                <a:gd name="connsiteX21" fmla="*/ 3245899 w 3247142"/>
                <a:gd name="connsiteY21" fmla="*/ 0 h 1150739"/>
                <a:gd name="connsiteX22" fmla="*/ 3247142 w 3247142"/>
                <a:gd name="connsiteY22" fmla="*/ 0 h 1150739"/>
                <a:gd name="connsiteX23" fmla="*/ 2580084 w 3247142"/>
                <a:gd name="connsiteY23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2101548 w 3247142"/>
                <a:gd name="connsiteY5" fmla="*/ 325219 h 1150739"/>
                <a:gd name="connsiteX6" fmla="*/ 1933169 w 3247142"/>
                <a:gd name="connsiteY6" fmla="*/ 325220 h 1150739"/>
                <a:gd name="connsiteX7" fmla="*/ 1932407 w 3247142"/>
                <a:gd name="connsiteY7" fmla="*/ 326547 h 1150739"/>
                <a:gd name="connsiteX8" fmla="*/ 1408199 w 3247142"/>
                <a:gd name="connsiteY8" fmla="*/ 327588 h 1150739"/>
                <a:gd name="connsiteX9" fmla="*/ 1407742 w 3247142"/>
                <a:gd name="connsiteY9" fmla="*/ 327589 h 1150739"/>
                <a:gd name="connsiteX10" fmla="*/ 1013012 w 3247142"/>
                <a:gd name="connsiteY10" fmla="*/ 328372 h 1150739"/>
                <a:gd name="connsiteX11" fmla="*/ 0 w 3247142"/>
                <a:gd name="connsiteY11" fmla="*/ 330384 h 1150739"/>
                <a:gd name="connsiteX12" fmla="*/ 189871 w 3247142"/>
                <a:gd name="connsiteY12" fmla="*/ 4 h 1150739"/>
                <a:gd name="connsiteX13" fmla="*/ 822558 w 3247142"/>
                <a:gd name="connsiteY13" fmla="*/ 3 h 1150739"/>
                <a:gd name="connsiteX14" fmla="*/ 1218140 w 3247142"/>
                <a:gd name="connsiteY14" fmla="*/ 3 h 1150739"/>
                <a:gd name="connsiteX15" fmla="*/ 1284263 w 3247142"/>
                <a:gd name="connsiteY15" fmla="*/ 114248 h 1150739"/>
                <a:gd name="connsiteX16" fmla="*/ 1285027 w 3247142"/>
                <a:gd name="connsiteY16" fmla="*/ 114248 h 1150739"/>
                <a:gd name="connsiteX17" fmla="*/ 1219068 w 3247142"/>
                <a:gd name="connsiteY17" fmla="*/ 3 h 1150739"/>
                <a:gd name="connsiteX18" fmla="*/ 1913027 w 3247142"/>
                <a:gd name="connsiteY18" fmla="*/ 3 h 1150739"/>
                <a:gd name="connsiteX19" fmla="*/ 3245900 w 3247142"/>
                <a:gd name="connsiteY19" fmla="*/ 2 h 1150739"/>
                <a:gd name="connsiteX20" fmla="*/ 3245899 w 3247142"/>
                <a:gd name="connsiteY20" fmla="*/ 0 h 1150739"/>
                <a:gd name="connsiteX21" fmla="*/ 3247142 w 3247142"/>
                <a:gd name="connsiteY21" fmla="*/ 0 h 1150739"/>
                <a:gd name="connsiteX22" fmla="*/ 2580084 w 3247142"/>
                <a:gd name="connsiteY22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2101548 w 3247142"/>
                <a:gd name="connsiteY5" fmla="*/ 325219 h 1150739"/>
                <a:gd name="connsiteX6" fmla="*/ 1933169 w 3247142"/>
                <a:gd name="connsiteY6" fmla="*/ 325220 h 1150739"/>
                <a:gd name="connsiteX7" fmla="*/ 1932407 w 3247142"/>
                <a:gd name="connsiteY7" fmla="*/ 326547 h 1150739"/>
                <a:gd name="connsiteX8" fmla="*/ 1408199 w 3247142"/>
                <a:gd name="connsiteY8" fmla="*/ 327588 h 1150739"/>
                <a:gd name="connsiteX9" fmla="*/ 1013012 w 3247142"/>
                <a:gd name="connsiteY9" fmla="*/ 328372 h 1150739"/>
                <a:gd name="connsiteX10" fmla="*/ 0 w 3247142"/>
                <a:gd name="connsiteY10" fmla="*/ 330384 h 1150739"/>
                <a:gd name="connsiteX11" fmla="*/ 189871 w 3247142"/>
                <a:gd name="connsiteY11" fmla="*/ 4 h 1150739"/>
                <a:gd name="connsiteX12" fmla="*/ 822558 w 3247142"/>
                <a:gd name="connsiteY12" fmla="*/ 3 h 1150739"/>
                <a:gd name="connsiteX13" fmla="*/ 1218140 w 3247142"/>
                <a:gd name="connsiteY13" fmla="*/ 3 h 1150739"/>
                <a:gd name="connsiteX14" fmla="*/ 1284263 w 3247142"/>
                <a:gd name="connsiteY14" fmla="*/ 114248 h 1150739"/>
                <a:gd name="connsiteX15" fmla="*/ 1285027 w 3247142"/>
                <a:gd name="connsiteY15" fmla="*/ 114248 h 1150739"/>
                <a:gd name="connsiteX16" fmla="*/ 1219068 w 3247142"/>
                <a:gd name="connsiteY16" fmla="*/ 3 h 1150739"/>
                <a:gd name="connsiteX17" fmla="*/ 1913027 w 3247142"/>
                <a:gd name="connsiteY17" fmla="*/ 3 h 1150739"/>
                <a:gd name="connsiteX18" fmla="*/ 3245900 w 3247142"/>
                <a:gd name="connsiteY18" fmla="*/ 2 h 1150739"/>
                <a:gd name="connsiteX19" fmla="*/ 3245899 w 3247142"/>
                <a:gd name="connsiteY19" fmla="*/ 0 h 1150739"/>
                <a:gd name="connsiteX20" fmla="*/ 3247142 w 3247142"/>
                <a:gd name="connsiteY20" fmla="*/ 0 h 1150739"/>
                <a:gd name="connsiteX21" fmla="*/ 2580084 w 3247142"/>
                <a:gd name="connsiteY21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2101548 w 3247142"/>
                <a:gd name="connsiteY5" fmla="*/ 325219 h 1150739"/>
                <a:gd name="connsiteX6" fmla="*/ 1933169 w 3247142"/>
                <a:gd name="connsiteY6" fmla="*/ 325220 h 1150739"/>
                <a:gd name="connsiteX7" fmla="*/ 1932407 w 3247142"/>
                <a:gd name="connsiteY7" fmla="*/ 326547 h 1150739"/>
                <a:gd name="connsiteX8" fmla="*/ 1013012 w 3247142"/>
                <a:gd name="connsiteY8" fmla="*/ 328372 h 1150739"/>
                <a:gd name="connsiteX9" fmla="*/ 0 w 3247142"/>
                <a:gd name="connsiteY9" fmla="*/ 330384 h 1150739"/>
                <a:gd name="connsiteX10" fmla="*/ 189871 w 3247142"/>
                <a:gd name="connsiteY10" fmla="*/ 4 h 1150739"/>
                <a:gd name="connsiteX11" fmla="*/ 822558 w 3247142"/>
                <a:gd name="connsiteY11" fmla="*/ 3 h 1150739"/>
                <a:gd name="connsiteX12" fmla="*/ 1218140 w 3247142"/>
                <a:gd name="connsiteY12" fmla="*/ 3 h 1150739"/>
                <a:gd name="connsiteX13" fmla="*/ 1284263 w 3247142"/>
                <a:gd name="connsiteY13" fmla="*/ 114248 h 1150739"/>
                <a:gd name="connsiteX14" fmla="*/ 1285027 w 3247142"/>
                <a:gd name="connsiteY14" fmla="*/ 114248 h 1150739"/>
                <a:gd name="connsiteX15" fmla="*/ 1219068 w 3247142"/>
                <a:gd name="connsiteY15" fmla="*/ 3 h 1150739"/>
                <a:gd name="connsiteX16" fmla="*/ 1913027 w 3247142"/>
                <a:gd name="connsiteY16" fmla="*/ 3 h 1150739"/>
                <a:gd name="connsiteX17" fmla="*/ 3245900 w 3247142"/>
                <a:gd name="connsiteY17" fmla="*/ 2 h 1150739"/>
                <a:gd name="connsiteX18" fmla="*/ 3245899 w 3247142"/>
                <a:gd name="connsiteY18" fmla="*/ 0 h 1150739"/>
                <a:gd name="connsiteX19" fmla="*/ 3247142 w 3247142"/>
                <a:gd name="connsiteY19" fmla="*/ 0 h 1150739"/>
                <a:gd name="connsiteX20" fmla="*/ 2580084 w 3247142"/>
                <a:gd name="connsiteY20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2101548 w 3247142"/>
                <a:gd name="connsiteY5" fmla="*/ 325219 h 1150739"/>
                <a:gd name="connsiteX6" fmla="*/ 1933169 w 3247142"/>
                <a:gd name="connsiteY6" fmla="*/ 325220 h 1150739"/>
                <a:gd name="connsiteX7" fmla="*/ 1932407 w 3247142"/>
                <a:gd name="connsiteY7" fmla="*/ 326547 h 1150739"/>
                <a:gd name="connsiteX8" fmla="*/ 0 w 3247142"/>
                <a:gd name="connsiteY8" fmla="*/ 330384 h 1150739"/>
                <a:gd name="connsiteX9" fmla="*/ 189871 w 3247142"/>
                <a:gd name="connsiteY9" fmla="*/ 4 h 1150739"/>
                <a:gd name="connsiteX10" fmla="*/ 822558 w 3247142"/>
                <a:gd name="connsiteY10" fmla="*/ 3 h 1150739"/>
                <a:gd name="connsiteX11" fmla="*/ 1218140 w 3247142"/>
                <a:gd name="connsiteY11" fmla="*/ 3 h 1150739"/>
                <a:gd name="connsiteX12" fmla="*/ 1284263 w 3247142"/>
                <a:gd name="connsiteY12" fmla="*/ 114248 h 1150739"/>
                <a:gd name="connsiteX13" fmla="*/ 1285027 w 3247142"/>
                <a:gd name="connsiteY13" fmla="*/ 114248 h 1150739"/>
                <a:gd name="connsiteX14" fmla="*/ 1219068 w 3247142"/>
                <a:gd name="connsiteY14" fmla="*/ 3 h 1150739"/>
                <a:gd name="connsiteX15" fmla="*/ 1913027 w 3247142"/>
                <a:gd name="connsiteY15" fmla="*/ 3 h 1150739"/>
                <a:gd name="connsiteX16" fmla="*/ 3245900 w 3247142"/>
                <a:gd name="connsiteY16" fmla="*/ 2 h 1150739"/>
                <a:gd name="connsiteX17" fmla="*/ 3245899 w 3247142"/>
                <a:gd name="connsiteY17" fmla="*/ 0 h 1150739"/>
                <a:gd name="connsiteX18" fmla="*/ 3247142 w 3247142"/>
                <a:gd name="connsiteY18" fmla="*/ 0 h 1150739"/>
                <a:gd name="connsiteX19" fmla="*/ 2580084 w 3247142"/>
                <a:gd name="connsiteY19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2101548 w 3247142"/>
                <a:gd name="connsiteY5" fmla="*/ 325219 h 1150739"/>
                <a:gd name="connsiteX6" fmla="*/ 1933169 w 3247142"/>
                <a:gd name="connsiteY6" fmla="*/ 325220 h 1150739"/>
                <a:gd name="connsiteX7" fmla="*/ 0 w 3247142"/>
                <a:gd name="connsiteY7" fmla="*/ 330384 h 1150739"/>
                <a:gd name="connsiteX8" fmla="*/ 189871 w 3247142"/>
                <a:gd name="connsiteY8" fmla="*/ 4 h 1150739"/>
                <a:gd name="connsiteX9" fmla="*/ 822558 w 3247142"/>
                <a:gd name="connsiteY9" fmla="*/ 3 h 1150739"/>
                <a:gd name="connsiteX10" fmla="*/ 1218140 w 3247142"/>
                <a:gd name="connsiteY10" fmla="*/ 3 h 1150739"/>
                <a:gd name="connsiteX11" fmla="*/ 1284263 w 3247142"/>
                <a:gd name="connsiteY11" fmla="*/ 114248 h 1150739"/>
                <a:gd name="connsiteX12" fmla="*/ 1285027 w 3247142"/>
                <a:gd name="connsiteY12" fmla="*/ 114248 h 1150739"/>
                <a:gd name="connsiteX13" fmla="*/ 1219068 w 3247142"/>
                <a:gd name="connsiteY13" fmla="*/ 3 h 1150739"/>
                <a:gd name="connsiteX14" fmla="*/ 1913027 w 3247142"/>
                <a:gd name="connsiteY14" fmla="*/ 3 h 1150739"/>
                <a:gd name="connsiteX15" fmla="*/ 3245900 w 3247142"/>
                <a:gd name="connsiteY15" fmla="*/ 2 h 1150739"/>
                <a:gd name="connsiteX16" fmla="*/ 3245899 w 3247142"/>
                <a:gd name="connsiteY16" fmla="*/ 0 h 1150739"/>
                <a:gd name="connsiteX17" fmla="*/ 3247142 w 3247142"/>
                <a:gd name="connsiteY17" fmla="*/ 0 h 1150739"/>
                <a:gd name="connsiteX18" fmla="*/ 2580084 w 3247142"/>
                <a:gd name="connsiteY18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1933169 w 3247142"/>
                <a:gd name="connsiteY5" fmla="*/ 325220 h 1150739"/>
                <a:gd name="connsiteX6" fmla="*/ 0 w 3247142"/>
                <a:gd name="connsiteY6" fmla="*/ 330384 h 1150739"/>
                <a:gd name="connsiteX7" fmla="*/ 189871 w 3247142"/>
                <a:gd name="connsiteY7" fmla="*/ 4 h 1150739"/>
                <a:gd name="connsiteX8" fmla="*/ 822558 w 3247142"/>
                <a:gd name="connsiteY8" fmla="*/ 3 h 1150739"/>
                <a:gd name="connsiteX9" fmla="*/ 1218140 w 3247142"/>
                <a:gd name="connsiteY9" fmla="*/ 3 h 1150739"/>
                <a:gd name="connsiteX10" fmla="*/ 1284263 w 3247142"/>
                <a:gd name="connsiteY10" fmla="*/ 114248 h 1150739"/>
                <a:gd name="connsiteX11" fmla="*/ 1285027 w 3247142"/>
                <a:gd name="connsiteY11" fmla="*/ 114248 h 1150739"/>
                <a:gd name="connsiteX12" fmla="*/ 1219068 w 3247142"/>
                <a:gd name="connsiteY12" fmla="*/ 3 h 1150739"/>
                <a:gd name="connsiteX13" fmla="*/ 1913027 w 3247142"/>
                <a:gd name="connsiteY13" fmla="*/ 3 h 1150739"/>
                <a:gd name="connsiteX14" fmla="*/ 3245900 w 3247142"/>
                <a:gd name="connsiteY14" fmla="*/ 2 h 1150739"/>
                <a:gd name="connsiteX15" fmla="*/ 3245899 w 3247142"/>
                <a:gd name="connsiteY15" fmla="*/ 0 h 1150739"/>
                <a:gd name="connsiteX16" fmla="*/ 3247142 w 3247142"/>
                <a:gd name="connsiteY16" fmla="*/ 0 h 1150739"/>
                <a:gd name="connsiteX17" fmla="*/ 2580084 w 3247142"/>
                <a:gd name="connsiteY17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0 w 3247142"/>
                <a:gd name="connsiteY5" fmla="*/ 330384 h 1150739"/>
                <a:gd name="connsiteX6" fmla="*/ 189871 w 3247142"/>
                <a:gd name="connsiteY6" fmla="*/ 4 h 1150739"/>
                <a:gd name="connsiteX7" fmla="*/ 822558 w 3247142"/>
                <a:gd name="connsiteY7" fmla="*/ 3 h 1150739"/>
                <a:gd name="connsiteX8" fmla="*/ 1218140 w 3247142"/>
                <a:gd name="connsiteY8" fmla="*/ 3 h 1150739"/>
                <a:gd name="connsiteX9" fmla="*/ 1284263 w 3247142"/>
                <a:gd name="connsiteY9" fmla="*/ 114248 h 1150739"/>
                <a:gd name="connsiteX10" fmla="*/ 1285027 w 3247142"/>
                <a:gd name="connsiteY10" fmla="*/ 114248 h 1150739"/>
                <a:gd name="connsiteX11" fmla="*/ 1219068 w 3247142"/>
                <a:gd name="connsiteY11" fmla="*/ 3 h 1150739"/>
                <a:gd name="connsiteX12" fmla="*/ 1913027 w 3247142"/>
                <a:gd name="connsiteY12" fmla="*/ 3 h 1150739"/>
                <a:gd name="connsiteX13" fmla="*/ 3245900 w 3247142"/>
                <a:gd name="connsiteY13" fmla="*/ 2 h 1150739"/>
                <a:gd name="connsiteX14" fmla="*/ 3245899 w 3247142"/>
                <a:gd name="connsiteY14" fmla="*/ 0 h 1150739"/>
                <a:gd name="connsiteX15" fmla="*/ 3247142 w 3247142"/>
                <a:gd name="connsiteY15" fmla="*/ 0 h 1150739"/>
                <a:gd name="connsiteX16" fmla="*/ 2580084 w 3247142"/>
                <a:gd name="connsiteY16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0 w 3247142"/>
                <a:gd name="connsiteY5" fmla="*/ 330384 h 1150739"/>
                <a:gd name="connsiteX6" fmla="*/ 189871 w 3247142"/>
                <a:gd name="connsiteY6" fmla="*/ 4 h 1150739"/>
                <a:gd name="connsiteX7" fmla="*/ 822558 w 3247142"/>
                <a:gd name="connsiteY7" fmla="*/ 3 h 1150739"/>
                <a:gd name="connsiteX8" fmla="*/ 1218140 w 3247142"/>
                <a:gd name="connsiteY8" fmla="*/ 3 h 1150739"/>
                <a:gd name="connsiteX9" fmla="*/ 1284263 w 3247142"/>
                <a:gd name="connsiteY9" fmla="*/ 114248 h 1150739"/>
                <a:gd name="connsiteX10" fmla="*/ 1285027 w 3247142"/>
                <a:gd name="connsiteY10" fmla="*/ 114248 h 1150739"/>
                <a:gd name="connsiteX11" fmla="*/ 1219068 w 3247142"/>
                <a:gd name="connsiteY11" fmla="*/ 3 h 1150739"/>
                <a:gd name="connsiteX12" fmla="*/ 3245900 w 3247142"/>
                <a:gd name="connsiteY12" fmla="*/ 2 h 1150739"/>
                <a:gd name="connsiteX13" fmla="*/ 3245899 w 3247142"/>
                <a:gd name="connsiteY13" fmla="*/ 0 h 1150739"/>
                <a:gd name="connsiteX14" fmla="*/ 3247142 w 3247142"/>
                <a:gd name="connsiteY14" fmla="*/ 0 h 1150739"/>
                <a:gd name="connsiteX15" fmla="*/ 2580084 w 3247142"/>
                <a:gd name="connsiteY15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0 w 3247142"/>
                <a:gd name="connsiteY5" fmla="*/ 330384 h 1150739"/>
                <a:gd name="connsiteX6" fmla="*/ 189871 w 3247142"/>
                <a:gd name="connsiteY6" fmla="*/ 4 h 1150739"/>
                <a:gd name="connsiteX7" fmla="*/ 822558 w 3247142"/>
                <a:gd name="connsiteY7" fmla="*/ 3 h 1150739"/>
                <a:gd name="connsiteX8" fmla="*/ 1218140 w 3247142"/>
                <a:gd name="connsiteY8" fmla="*/ 3 h 1150739"/>
                <a:gd name="connsiteX9" fmla="*/ 1284263 w 3247142"/>
                <a:gd name="connsiteY9" fmla="*/ 114248 h 1150739"/>
                <a:gd name="connsiteX10" fmla="*/ 1219068 w 3247142"/>
                <a:gd name="connsiteY10" fmla="*/ 3 h 1150739"/>
                <a:gd name="connsiteX11" fmla="*/ 3245900 w 3247142"/>
                <a:gd name="connsiteY11" fmla="*/ 2 h 1150739"/>
                <a:gd name="connsiteX12" fmla="*/ 3245899 w 3247142"/>
                <a:gd name="connsiteY12" fmla="*/ 0 h 1150739"/>
                <a:gd name="connsiteX13" fmla="*/ 3247142 w 3247142"/>
                <a:gd name="connsiteY13" fmla="*/ 0 h 1150739"/>
                <a:gd name="connsiteX14" fmla="*/ 2580084 w 3247142"/>
                <a:gd name="connsiteY14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0 w 3247142"/>
                <a:gd name="connsiteY5" fmla="*/ 330384 h 1150739"/>
                <a:gd name="connsiteX6" fmla="*/ 189871 w 3247142"/>
                <a:gd name="connsiteY6" fmla="*/ 4 h 1150739"/>
                <a:gd name="connsiteX7" fmla="*/ 822558 w 3247142"/>
                <a:gd name="connsiteY7" fmla="*/ 3 h 1150739"/>
                <a:gd name="connsiteX8" fmla="*/ 1218140 w 3247142"/>
                <a:gd name="connsiteY8" fmla="*/ 3 h 1150739"/>
                <a:gd name="connsiteX9" fmla="*/ 1284263 w 3247142"/>
                <a:gd name="connsiteY9" fmla="*/ 114248 h 1150739"/>
                <a:gd name="connsiteX10" fmla="*/ 3245900 w 3247142"/>
                <a:gd name="connsiteY10" fmla="*/ 2 h 1150739"/>
                <a:gd name="connsiteX11" fmla="*/ 3245899 w 3247142"/>
                <a:gd name="connsiteY11" fmla="*/ 0 h 1150739"/>
                <a:gd name="connsiteX12" fmla="*/ 3247142 w 3247142"/>
                <a:gd name="connsiteY12" fmla="*/ 0 h 1150739"/>
                <a:gd name="connsiteX13" fmla="*/ 2580084 w 3247142"/>
                <a:gd name="connsiteY13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0 w 3247142"/>
                <a:gd name="connsiteY5" fmla="*/ 330384 h 1150739"/>
                <a:gd name="connsiteX6" fmla="*/ 189871 w 3247142"/>
                <a:gd name="connsiteY6" fmla="*/ 4 h 1150739"/>
                <a:gd name="connsiteX7" fmla="*/ 822558 w 3247142"/>
                <a:gd name="connsiteY7" fmla="*/ 3 h 1150739"/>
                <a:gd name="connsiteX8" fmla="*/ 1218140 w 3247142"/>
                <a:gd name="connsiteY8" fmla="*/ 3 h 1150739"/>
                <a:gd name="connsiteX9" fmla="*/ 3245900 w 3247142"/>
                <a:gd name="connsiteY9" fmla="*/ 2 h 1150739"/>
                <a:gd name="connsiteX10" fmla="*/ 3245899 w 3247142"/>
                <a:gd name="connsiteY10" fmla="*/ 0 h 1150739"/>
                <a:gd name="connsiteX11" fmla="*/ 3247142 w 3247142"/>
                <a:gd name="connsiteY11" fmla="*/ 0 h 1150739"/>
                <a:gd name="connsiteX12" fmla="*/ 2580084 w 3247142"/>
                <a:gd name="connsiteY12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0 w 3247142"/>
                <a:gd name="connsiteY5" fmla="*/ 330384 h 1150739"/>
                <a:gd name="connsiteX6" fmla="*/ 189871 w 3247142"/>
                <a:gd name="connsiteY6" fmla="*/ 4 h 1150739"/>
                <a:gd name="connsiteX7" fmla="*/ 822558 w 3247142"/>
                <a:gd name="connsiteY7" fmla="*/ 3 h 1150739"/>
                <a:gd name="connsiteX8" fmla="*/ 3245900 w 3247142"/>
                <a:gd name="connsiteY8" fmla="*/ 2 h 1150739"/>
                <a:gd name="connsiteX9" fmla="*/ 3245899 w 3247142"/>
                <a:gd name="connsiteY9" fmla="*/ 0 h 1150739"/>
                <a:gd name="connsiteX10" fmla="*/ 3247142 w 3247142"/>
                <a:gd name="connsiteY10" fmla="*/ 0 h 1150739"/>
                <a:gd name="connsiteX11" fmla="*/ 2580084 w 3247142"/>
                <a:gd name="connsiteY11" fmla="*/ 1150739 h 1150739"/>
                <a:gd name="connsiteX0" fmla="*/ 2580084 w 3247142"/>
                <a:gd name="connsiteY0" fmla="*/ 1150739 h 1150739"/>
                <a:gd name="connsiteX1" fmla="*/ 2214490 w 3247142"/>
                <a:gd name="connsiteY1" fmla="*/ 520055 h 1150739"/>
                <a:gd name="connsiteX2" fmla="*/ 2326429 w 3247142"/>
                <a:gd name="connsiteY2" fmla="*/ 325764 h 1150739"/>
                <a:gd name="connsiteX3" fmla="*/ 2324047 w 3247142"/>
                <a:gd name="connsiteY3" fmla="*/ 325769 h 1150739"/>
                <a:gd name="connsiteX4" fmla="*/ 2324363 w 3247142"/>
                <a:gd name="connsiteY4" fmla="*/ 325218 h 1150739"/>
                <a:gd name="connsiteX5" fmla="*/ 0 w 3247142"/>
                <a:gd name="connsiteY5" fmla="*/ 330384 h 1150739"/>
                <a:gd name="connsiteX6" fmla="*/ 189871 w 3247142"/>
                <a:gd name="connsiteY6" fmla="*/ 4 h 1150739"/>
                <a:gd name="connsiteX7" fmla="*/ 3245900 w 3247142"/>
                <a:gd name="connsiteY7" fmla="*/ 2 h 1150739"/>
                <a:gd name="connsiteX8" fmla="*/ 3245899 w 3247142"/>
                <a:gd name="connsiteY8" fmla="*/ 0 h 1150739"/>
                <a:gd name="connsiteX9" fmla="*/ 3247142 w 3247142"/>
                <a:gd name="connsiteY9" fmla="*/ 0 h 1150739"/>
                <a:gd name="connsiteX10" fmla="*/ 2580084 w 3247142"/>
                <a:gd name="connsiteY10" fmla="*/ 1150739 h 11507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247142" h="1150739">
                  <a:moveTo>
                    <a:pt x="2580084" y="1150739"/>
                  </a:moveTo>
                  <a:lnTo>
                    <a:pt x="2214490" y="520055"/>
                  </a:lnTo>
                  <a:lnTo>
                    <a:pt x="2326429" y="325764"/>
                  </a:lnTo>
                  <a:lnTo>
                    <a:pt x="2324047" y="325769"/>
                  </a:lnTo>
                  <a:lnTo>
                    <a:pt x="2324363" y="325218"/>
                  </a:lnTo>
                  <a:lnTo>
                    <a:pt x="0" y="330384"/>
                  </a:lnTo>
                  <a:lnTo>
                    <a:pt x="189871" y="4"/>
                  </a:lnTo>
                  <a:lnTo>
                    <a:pt x="3245900" y="2"/>
                  </a:lnTo>
                  <a:cubicBezTo>
                    <a:pt x="3245900" y="1"/>
                    <a:pt x="3245899" y="1"/>
                    <a:pt x="3245899" y="0"/>
                  </a:cubicBezTo>
                  <a:lnTo>
                    <a:pt x="3247142" y="0"/>
                  </a:lnTo>
                  <a:lnTo>
                    <a:pt x="2580084" y="1150739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30164F2E-1178-3867-B01D-47B20B8A1BDA}"/>
                </a:ext>
              </a:extLst>
            </p:cNvPr>
            <p:cNvSpPr/>
            <p:nvPr/>
          </p:nvSpPr>
          <p:spPr bwMode="auto">
            <a:xfrm rot="10800000">
              <a:off x="6380742" y="4380988"/>
              <a:ext cx="211252" cy="182164"/>
            </a:xfrm>
            <a:custGeom>
              <a:avLst/>
              <a:gdLst>
                <a:gd name="connsiteX0" fmla="*/ 105655 w 211252"/>
                <a:gd name="connsiteY0" fmla="*/ 182164 h 182164"/>
                <a:gd name="connsiteX1" fmla="*/ 0 w 211252"/>
                <a:gd name="connsiteY1" fmla="*/ 0 h 182164"/>
                <a:gd name="connsiteX2" fmla="*/ 211252 w 211252"/>
                <a:gd name="connsiteY2" fmla="*/ 0 h 182164"/>
                <a:gd name="connsiteX3" fmla="*/ 105655 w 211252"/>
                <a:gd name="connsiteY3" fmla="*/ 182164 h 1821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1252" h="182164">
                  <a:moveTo>
                    <a:pt x="105655" y="182164"/>
                  </a:moveTo>
                  <a:lnTo>
                    <a:pt x="0" y="0"/>
                  </a:lnTo>
                  <a:lnTo>
                    <a:pt x="211252" y="0"/>
                  </a:lnTo>
                  <a:lnTo>
                    <a:pt x="105655" y="182164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0A800BF2-00F4-F6B0-D6F8-B3780F296C95}"/>
                </a:ext>
              </a:extLst>
            </p:cNvPr>
            <p:cNvSpPr/>
            <p:nvPr/>
          </p:nvSpPr>
          <p:spPr bwMode="auto">
            <a:xfrm rot="10800000">
              <a:off x="2208949" y="4563154"/>
              <a:ext cx="3056027" cy="627443"/>
            </a:xfrm>
            <a:custGeom>
              <a:avLst/>
              <a:gdLst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880577 w 3056027"/>
                <a:gd name="connsiteY5" fmla="*/ 370028 h 627443"/>
                <a:gd name="connsiteX6" fmla="*/ 666941 w 3056027"/>
                <a:gd name="connsiteY6" fmla="*/ 0 h 627443"/>
                <a:gd name="connsiteX7" fmla="*/ 1359440 w 3056027"/>
                <a:gd name="connsiteY7" fmla="*/ 0 h 627443"/>
                <a:gd name="connsiteX8" fmla="*/ 2692110 w 3056027"/>
                <a:gd name="connsiteY8" fmla="*/ 0 h 627443"/>
                <a:gd name="connsiteX9" fmla="*/ 3056027 w 3056027"/>
                <a:gd name="connsiteY9" fmla="*/ 627441 h 627443"/>
                <a:gd name="connsiteX10" fmla="*/ 1723154 w 3056027"/>
                <a:gd name="connsiteY10" fmla="*/ 627442 h 627443"/>
                <a:gd name="connsiteX11" fmla="*/ 1029195 w 3056027"/>
                <a:gd name="connsiteY11" fmla="*/ 627442 h 627443"/>
                <a:gd name="connsiteX12" fmla="*/ 1015472 w 3056027"/>
                <a:gd name="connsiteY12" fmla="*/ 603673 h 627443"/>
                <a:gd name="connsiteX13" fmla="*/ 1014510 w 3056027"/>
                <a:gd name="connsiteY13" fmla="*/ 603673 h 627443"/>
                <a:gd name="connsiteX14" fmla="*/ 1028267 w 3056027"/>
                <a:gd name="connsiteY14" fmla="*/ 627442 h 627443"/>
                <a:gd name="connsiteX15" fmla="*/ 632684 w 3056027"/>
                <a:gd name="connsiteY15" fmla="*/ 627442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880577 w 3056027"/>
                <a:gd name="connsiteY5" fmla="*/ 370028 h 627443"/>
                <a:gd name="connsiteX6" fmla="*/ 666941 w 3056027"/>
                <a:gd name="connsiteY6" fmla="*/ 0 h 627443"/>
                <a:gd name="connsiteX7" fmla="*/ 1359440 w 3056027"/>
                <a:gd name="connsiteY7" fmla="*/ 0 h 627443"/>
                <a:gd name="connsiteX8" fmla="*/ 2692110 w 3056027"/>
                <a:gd name="connsiteY8" fmla="*/ 0 h 627443"/>
                <a:gd name="connsiteX9" fmla="*/ 3056027 w 3056027"/>
                <a:gd name="connsiteY9" fmla="*/ 627441 h 627443"/>
                <a:gd name="connsiteX10" fmla="*/ 1723154 w 3056027"/>
                <a:gd name="connsiteY10" fmla="*/ 627442 h 627443"/>
                <a:gd name="connsiteX11" fmla="*/ 1029195 w 3056027"/>
                <a:gd name="connsiteY11" fmla="*/ 627442 h 627443"/>
                <a:gd name="connsiteX12" fmla="*/ 1015472 w 3056027"/>
                <a:gd name="connsiteY12" fmla="*/ 603673 h 627443"/>
                <a:gd name="connsiteX13" fmla="*/ 1014510 w 3056027"/>
                <a:gd name="connsiteY13" fmla="*/ 603673 h 627443"/>
                <a:gd name="connsiteX14" fmla="*/ 632684 w 3056027"/>
                <a:gd name="connsiteY14" fmla="*/ 627442 h 627443"/>
                <a:gd name="connsiteX15" fmla="*/ 0 w 3056027"/>
                <a:gd name="connsiteY15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880577 w 3056027"/>
                <a:gd name="connsiteY5" fmla="*/ 370028 h 627443"/>
                <a:gd name="connsiteX6" fmla="*/ 666941 w 3056027"/>
                <a:gd name="connsiteY6" fmla="*/ 0 h 627443"/>
                <a:gd name="connsiteX7" fmla="*/ 1359440 w 3056027"/>
                <a:gd name="connsiteY7" fmla="*/ 0 h 627443"/>
                <a:gd name="connsiteX8" fmla="*/ 2692110 w 3056027"/>
                <a:gd name="connsiteY8" fmla="*/ 0 h 627443"/>
                <a:gd name="connsiteX9" fmla="*/ 3056027 w 3056027"/>
                <a:gd name="connsiteY9" fmla="*/ 627441 h 627443"/>
                <a:gd name="connsiteX10" fmla="*/ 1723154 w 3056027"/>
                <a:gd name="connsiteY10" fmla="*/ 627442 h 627443"/>
                <a:gd name="connsiteX11" fmla="*/ 1029195 w 3056027"/>
                <a:gd name="connsiteY11" fmla="*/ 627442 h 627443"/>
                <a:gd name="connsiteX12" fmla="*/ 1015472 w 3056027"/>
                <a:gd name="connsiteY12" fmla="*/ 603673 h 627443"/>
                <a:gd name="connsiteX13" fmla="*/ 632684 w 3056027"/>
                <a:gd name="connsiteY13" fmla="*/ 627442 h 627443"/>
                <a:gd name="connsiteX14" fmla="*/ 0 w 3056027"/>
                <a:gd name="connsiteY14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880577 w 3056027"/>
                <a:gd name="connsiteY5" fmla="*/ 370028 h 627443"/>
                <a:gd name="connsiteX6" fmla="*/ 666941 w 3056027"/>
                <a:gd name="connsiteY6" fmla="*/ 0 h 627443"/>
                <a:gd name="connsiteX7" fmla="*/ 1359440 w 3056027"/>
                <a:gd name="connsiteY7" fmla="*/ 0 h 627443"/>
                <a:gd name="connsiteX8" fmla="*/ 2692110 w 3056027"/>
                <a:gd name="connsiteY8" fmla="*/ 0 h 627443"/>
                <a:gd name="connsiteX9" fmla="*/ 3056027 w 3056027"/>
                <a:gd name="connsiteY9" fmla="*/ 627441 h 627443"/>
                <a:gd name="connsiteX10" fmla="*/ 1723154 w 3056027"/>
                <a:gd name="connsiteY10" fmla="*/ 627442 h 627443"/>
                <a:gd name="connsiteX11" fmla="*/ 1029195 w 3056027"/>
                <a:gd name="connsiteY11" fmla="*/ 627442 h 627443"/>
                <a:gd name="connsiteX12" fmla="*/ 632684 w 3056027"/>
                <a:gd name="connsiteY12" fmla="*/ 627442 h 627443"/>
                <a:gd name="connsiteX13" fmla="*/ 0 w 3056027"/>
                <a:gd name="connsiteY13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880577 w 3056027"/>
                <a:gd name="connsiteY5" fmla="*/ 370028 h 627443"/>
                <a:gd name="connsiteX6" fmla="*/ 666941 w 3056027"/>
                <a:gd name="connsiteY6" fmla="*/ 0 h 627443"/>
                <a:gd name="connsiteX7" fmla="*/ 1359440 w 3056027"/>
                <a:gd name="connsiteY7" fmla="*/ 0 h 627443"/>
                <a:gd name="connsiteX8" fmla="*/ 2692110 w 3056027"/>
                <a:gd name="connsiteY8" fmla="*/ 0 h 627443"/>
                <a:gd name="connsiteX9" fmla="*/ 3056027 w 3056027"/>
                <a:gd name="connsiteY9" fmla="*/ 627441 h 627443"/>
                <a:gd name="connsiteX10" fmla="*/ 1723154 w 3056027"/>
                <a:gd name="connsiteY10" fmla="*/ 627442 h 627443"/>
                <a:gd name="connsiteX11" fmla="*/ 1029195 w 3056027"/>
                <a:gd name="connsiteY11" fmla="*/ 627442 h 627443"/>
                <a:gd name="connsiteX12" fmla="*/ 0 w 3056027"/>
                <a:gd name="connsiteY12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880577 w 3056027"/>
                <a:gd name="connsiteY5" fmla="*/ 370028 h 627443"/>
                <a:gd name="connsiteX6" fmla="*/ 666941 w 3056027"/>
                <a:gd name="connsiteY6" fmla="*/ 0 h 627443"/>
                <a:gd name="connsiteX7" fmla="*/ 1359440 w 3056027"/>
                <a:gd name="connsiteY7" fmla="*/ 0 h 627443"/>
                <a:gd name="connsiteX8" fmla="*/ 2692110 w 3056027"/>
                <a:gd name="connsiteY8" fmla="*/ 0 h 627443"/>
                <a:gd name="connsiteX9" fmla="*/ 3056027 w 3056027"/>
                <a:gd name="connsiteY9" fmla="*/ 627441 h 627443"/>
                <a:gd name="connsiteX10" fmla="*/ 1723154 w 3056027"/>
                <a:gd name="connsiteY10" fmla="*/ 627442 h 627443"/>
                <a:gd name="connsiteX11" fmla="*/ 0 w 3056027"/>
                <a:gd name="connsiteY11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880577 w 3056027"/>
                <a:gd name="connsiteY5" fmla="*/ 370028 h 627443"/>
                <a:gd name="connsiteX6" fmla="*/ 666941 w 3056027"/>
                <a:gd name="connsiteY6" fmla="*/ 0 h 627443"/>
                <a:gd name="connsiteX7" fmla="*/ 1359440 w 3056027"/>
                <a:gd name="connsiteY7" fmla="*/ 0 h 627443"/>
                <a:gd name="connsiteX8" fmla="*/ 2692110 w 3056027"/>
                <a:gd name="connsiteY8" fmla="*/ 0 h 627443"/>
                <a:gd name="connsiteX9" fmla="*/ 3056027 w 3056027"/>
                <a:gd name="connsiteY9" fmla="*/ 627441 h 627443"/>
                <a:gd name="connsiteX10" fmla="*/ 0 w 3056027"/>
                <a:gd name="connsiteY10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880577 w 3056027"/>
                <a:gd name="connsiteY5" fmla="*/ 370028 h 627443"/>
                <a:gd name="connsiteX6" fmla="*/ 666941 w 3056027"/>
                <a:gd name="connsiteY6" fmla="*/ 0 h 627443"/>
                <a:gd name="connsiteX7" fmla="*/ 2692110 w 3056027"/>
                <a:gd name="connsiteY7" fmla="*/ 0 h 627443"/>
                <a:gd name="connsiteX8" fmla="*/ 3056027 w 3056027"/>
                <a:gd name="connsiteY8" fmla="*/ 627441 h 627443"/>
                <a:gd name="connsiteX9" fmla="*/ 0 w 3056027"/>
                <a:gd name="connsiteY9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666941 w 3056027"/>
                <a:gd name="connsiteY5" fmla="*/ 0 h 627443"/>
                <a:gd name="connsiteX6" fmla="*/ 2692110 w 3056027"/>
                <a:gd name="connsiteY6" fmla="*/ 0 h 627443"/>
                <a:gd name="connsiteX7" fmla="*/ 3056027 w 3056027"/>
                <a:gd name="connsiteY7" fmla="*/ 627441 h 627443"/>
                <a:gd name="connsiteX8" fmla="*/ 0 w 3056027"/>
                <a:gd name="connsiteY8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879279 w 3056027"/>
                <a:gd name="connsiteY4" fmla="*/ 370028 h 627443"/>
                <a:gd name="connsiteX5" fmla="*/ 2692110 w 3056027"/>
                <a:gd name="connsiteY5" fmla="*/ 0 h 627443"/>
                <a:gd name="connsiteX6" fmla="*/ 3056027 w 3056027"/>
                <a:gd name="connsiteY6" fmla="*/ 627441 h 627443"/>
                <a:gd name="connsiteX7" fmla="*/ 0 w 3056027"/>
                <a:gd name="connsiteY7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665112 w 3056027"/>
                <a:gd name="connsiteY3" fmla="*/ 0 h 627443"/>
                <a:gd name="connsiteX4" fmla="*/ 2692110 w 3056027"/>
                <a:gd name="connsiteY4" fmla="*/ 0 h 627443"/>
                <a:gd name="connsiteX5" fmla="*/ 3056027 w 3056027"/>
                <a:gd name="connsiteY5" fmla="*/ 627441 h 627443"/>
                <a:gd name="connsiteX6" fmla="*/ 0 w 3056027"/>
                <a:gd name="connsiteY6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364911 w 3056027"/>
                <a:gd name="connsiteY2" fmla="*/ 0 h 627443"/>
                <a:gd name="connsiteX3" fmla="*/ 2692110 w 3056027"/>
                <a:gd name="connsiteY3" fmla="*/ 0 h 627443"/>
                <a:gd name="connsiteX4" fmla="*/ 3056027 w 3056027"/>
                <a:gd name="connsiteY4" fmla="*/ 627441 h 627443"/>
                <a:gd name="connsiteX5" fmla="*/ 0 w 3056027"/>
                <a:gd name="connsiteY5" fmla="*/ 627443 h 627443"/>
                <a:gd name="connsiteX0" fmla="*/ 0 w 3056027"/>
                <a:gd name="connsiteY0" fmla="*/ 627443 h 627443"/>
                <a:gd name="connsiteX1" fmla="*/ 360595 w 3056027"/>
                <a:gd name="connsiteY1" fmla="*/ 0 h 627443"/>
                <a:gd name="connsiteX2" fmla="*/ 2692110 w 3056027"/>
                <a:gd name="connsiteY2" fmla="*/ 0 h 627443"/>
                <a:gd name="connsiteX3" fmla="*/ 3056027 w 3056027"/>
                <a:gd name="connsiteY3" fmla="*/ 627441 h 627443"/>
                <a:gd name="connsiteX4" fmla="*/ 0 w 3056027"/>
                <a:gd name="connsiteY4" fmla="*/ 627443 h 627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6027" h="627443">
                  <a:moveTo>
                    <a:pt x="0" y="627443"/>
                  </a:moveTo>
                  <a:lnTo>
                    <a:pt x="360595" y="0"/>
                  </a:lnTo>
                  <a:lnTo>
                    <a:pt x="2692110" y="0"/>
                  </a:lnTo>
                  <a:lnTo>
                    <a:pt x="3056027" y="627441"/>
                  </a:lnTo>
                  <a:lnTo>
                    <a:pt x="0" y="627443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F6623F4C-B3C9-94CD-EA22-7D02202C9478}"/>
                </a:ext>
              </a:extLst>
            </p:cNvPr>
            <p:cNvSpPr/>
            <p:nvPr/>
          </p:nvSpPr>
          <p:spPr bwMode="auto">
            <a:xfrm rot="10800000">
              <a:off x="3905535" y="3413927"/>
              <a:ext cx="2216401" cy="2980806"/>
            </a:xfrm>
            <a:custGeom>
              <a:avLst/>
              <a:gdLst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300904 w 2216401"/>
                <a:gd name="connsiteY3" fmla="*/ 2118448 h 2980806"/>
                <a:gd name="connsiteX4" fmla="*/ 466180 w 2216401"/>
                <a:gd name="connsiteY4" fmla="*/ 1831581 h 2980806"/>
                <a:gd name="connsiteX5" fmla="*/ 688231 w 2216401"/>
                <a:gd name="connsiteY5" fmla="*/ 1831581 h 2980806"/>
                <a:gd name="connsiteX6" fmla="*/ 688232 w 2216401"/>
                <a:gd name="connsiteY6" fmla="*/ 1831579 h 2980806"/>
                <a:gd name="connsiteX7" fmla="*/ 466181 w 2216401"/>
                <a:gd name="connsiteY7" fmla="*/ 1831579 h 2980806"/>
                <a:gd name="connsiteX8" fmla="*/ 827676 w 2216401"/>
                <a:gd name="connsiteY8" fmla="*/ 1204136 h 2980806"/>
                <a:gd name="connsiteX9" fmla="*/ 1518221 w 2216401"/>
                <a:gd name="connsiteY9" fmla="*/ 5566 h 2980806"/>
                <a:gd name="connsiteX10" fmla="*/ 1515191 w 2216401"/>
                <a:gd name="connsiteY10" fmla="*/ 5566 h 2980806"/>
                <a:gd name="connsiteX11" fmla="*/ 1518390 w 2216401"/>
                <a:gd name="connsiteY11" fmla="*/ 0 h 2980806"/>
                <a:gd name="connsiteX12" fmla="*/ 2216401 w 2216401"/>
                <a:gd name="connsiteY12" fmla="*/ 1204136 h 2980806"/>
                <a:gd name="connsiteX13" fmla="*/ 1523902 w 2216401"/>
                <a:gd name="connsiteY13" fmla="*/ 1204136 h 2980806"/>
                <a:gd name="connsiteX14" fmla="*/ 1370377 w 2216401"/>
                <a:gd name="connsiteY14" fmla="*/ 938224 h 2980806"/>
                <a:gd name="connsiteX15" fmla="*/ 1217556 w 2216401"/>
                <a:gd name="connsiteY15" fmla="*/ 1204136 h 2980806"/>
                <a:gd name="connsiteX16" fmla="*/ 856961 w 2216401"/>
                <a:gd name="connsiteY16" fmla="*/ 1831579 h 2980806"/>
                <a:gd name="connsiteX17" fmla="*/ 744018 w 2216401"/>
                <a:gd name="connsiteY17" fmla="*/ 1831579 h 2980806"/>
                <a:gd name="connsiteX18" fmla="*/ 744017 w 2216401"/>
                <a:gd name="connsiteY18" fmla="*/ 1831581 h 2980806"/>
                <a:gd name="connsiteX19" fmla="*/ 856960 w 2216401"/>
                <a:gd name="connsiteY19" fmla="*/ 1831581 h 2980806"/>
                <a:gd name="connsiteX20" fmla="*/ 667089 w 2216401"/>
                <a:gd name="connsiteY20" fmla="*/ 2161961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300904 w 2216401"/>
                <a:gd name="connsiteY3" fmla="*/ 2118448 h 2980806"/>
                <a:gd name="connsiteX4" fmla="*/ 466180 w 2216401"/>
                <a:gd name="connsiteY4" fmla="*/ 1831581 h 2980806"/>
                <a:gd name="connsiteX5" fmla="*/ 688231 w 2216401"/>
                <a:gd name="connsiteY5" fmla="*/ 1831581 h 2980806"/>
                <a:gd name="connsiteX6" fmla="*/ 688232 w 2216401"/>
                <a:gd name="connsiteY6" fmla="*/ 1831579 h 2980806"/>
                <a:gd name="connsiteX7" fmla="*/ 466181 w 2216401"/>
                <a:gd name="connsiteY7" fmla="*/ 1831579 h 2980806"/>
                <a:gd name="connsiteX8" fmla="*/ 827676 w 2216401"/>
                <a:gd name="connsiteY8" fmla="*/ 1204136 h 2980806"/>
                <a:gd name="connsiteX9" fmla="*/ 1518221 w 2216401"/>
                <a:gd name="connsiteY9" fmla="*/ 5566 h 2980806"/>
                <a:gd name="connsiteX10" fmla="*/ 1515191 w 2216401"/>
                <a:gd name="connsiteY10" fmla="*/ 5566 h 2980806"/>
                <a:gd name="connsiteX11" fmla="*/ 1518390 w 2216401"/>
                <a:gd name="connsiteY11" fmla="*/ 0 h 2980806"/>
                <a:gd name="connsiteX12" fmla="*/ 2216401 w 2216401"/>
                <a:gd name="connsiteY12" fmla="*/ 1204136 h 2980806"/>
                <a:gd name="connsiteX13" fmla="*/ 1523902 w 2216401"/>
                <a:gd name="connsiteY13" fmla="*/ 1204136 h 2980806"/>
                <a:gd name="connsiteX14" fmla="*/ 1370377 w 2216401"/>
                <a:gd name="connsiteY14" fmla="*/ 938224 h 2980806"/>
                <a:gd name="connsiteX15" fmla="*/ 1217556 w 2216401"/>
                <a:gd name="connsiteY15" fmla="*/ 1204136 h 2980806"/>
                <a:gd name="connsiteX16" fmla="*/ 856961 w 2216401"/>
                <a:gd name="connsiteY16" fmla="*/ 1831579 h 2980806"/>
                <a:gd name="connsiteX17" fmla="*/ 744018 w 2216401"/>
                <a:gd name="connsiteY17" fmla="*/ 1831579 h 2980806"/>
                <a:gd name="connsiteX18" fmla="*/ 856960 w 2216401"/>
                <a:gd name="connsiteY18" fmla="*/ 1831581 h 2980806"/>
                <a:gd name="connsiteX19" fmla="*/ 667089 w 2216401"/>
                <a:gd name="connsiteY19" fmla="*/ 2161961 h 2980806"/>
                <a:gd name="connsiteX20" fmla="*/ 196493 w 2216401"/>
                <a:gd name="connsiteY20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300904 w 2216401"/>
                <a:gd name="connsiteY3" fmla="*/ 2118448 h 2980806"/>
                <a:gd name="connsiteX4" fmla="*/ 466180 w 2216401"/>
                <a:gd name="connsiteY4" fmla="*/ 1831581 h 2980806"/>
                <a:gd name="connsiteX5" fmla="*/ 688231 w 2216401"/>
                <a:gd name="connsiteY5" fmla="*/ 1831581 h 2980806"/>
                <a:gd name="connsiteX6" fmla="*/ 688232 w 2216401"/>
                <a:gd name="connsiteY6" fmla="*/ 1831579 h 2980806"/>
                <a:gd name="connsiteX7" fmla="*/ 466181 w 2216401"/>
                <a:gd name="connsiteY7" fmla="*/ 1831579 h 2980806"/>
                <a:gd name="connsiteX8" fmla="*/ 827676 w 2216401"/>
                <a:gd name="connsiteY8" fmla="*/ 1204136 h 2980806"/>
                <a:gd name="connsiteX9" fmla="*/ 1518221 w 2216401"/>
                <a:gd name="connsiteY9" fmla="*/ 5566 h 2980806"/>
                <a:gd name="connsiteX10" fmla="*/ 1515191 w 2216401"/>
                <a:gd name="connsiteY10" fmla="*/ 5566 h 2980806"/>
                <a:gd name="connsiteX11" fmla="*/ 1518390 w 2216401"/>
                <a:gd name="connsiteY11" fmla="*/ 0 h 2980806"/>
                <a:gd name="connsiteX12" fmla="*/ 2216401 w 2216401"/>
                <a:gd name="connsiteY12" fmla="*/ 1204136 h 2980806"/>
                <a:gd name="connsiteX13" fmla="*/ 1523902 w 2216401"/>
                <a:gd name="connsiteY13" fmla="*/ 1204136 h 2980806"/>
                <a:gd name="connsiteX14" fmla="*/ 1370377 w 2216401"/>
                <a:gd name="connsiteY14" fmla="*/ 938224 h 2980806"/>
                <a:gd name="connsiteX15" fmla="*/ 1217556 w 2216401"/>
                <a:gd name="connsiteY15" fmla="*/ 1204136 h 2980806"/>
                <a:gd name="connsiteX16" fmla="*/ 856961 w 2216401"/>
                <a:gd name="connsiteY16" fmla="*/ 1831579 h 2980806"/>
                <a:gd name="connsiteX17" fmla="*/ 856960 w 2216401"/>
                <a:gd name="connsiteY17" fmla="*/ 1831581 h 2980806"/>
                <a:gd name="connsiteX18" fmla="*/ 667089 w 2216401"/>
                <a:gd name="connsiteY18" fmla="*/ 2161961 h 2980806"/>
                <a:gd name="connsiteX19" fmla="*/ 196493 w 2216401"/>
                <a:gd name="connsiteY19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300904 w 2216401"/>
                <a:gd name="connsiteY3" fmla="*/ 2118448 h 2980806"/>
                <a:gd name="connsiteX4" fmla="*/ 466180 w 2216401"/>
                <a:gd name="connsiteY4" fmla="*/ 1831581 h 2980806"/>
                <a:gd name="connsiteX5" fmla="*/ 688231 w 2216401"/>
                <a:gd name="connsiteY5" fmla="*/ 1831581 h 2980806"/>
                <a:gd name="connsiteX6" fmla="*/ 688232 w 2216401"/>
                <a:gd name="connsiteY6" fmla="*/ 1831579 h 2980806"/>
                <a:gd name="connsiteX7" fmla="*/ 466181 w 2216401"/>
                <a:gd name="connsiteY7" fmla="*/ 1831579 h 2980806"/>
                <a:gd name="connsiteX8" fmla="*/ 827676 w 2216401"/>
                <a:gd name="connsiteY8" fmla="*/ 1204136 h 2980806"/>
                <a:gd name="connsiteX9" fmla="*/ 1518221 w 2216401"/>
                <a:gd name="connsiteY9" fmla="*/ 5566 h 2980806"/>
                <a:gd name="connsiteX10" fmla="*/ 1515191 w 2216401"/>
                <a:gd name="connsiteY10" fmla="*/ 5566 h 2980806"/>
                <a:gd name="connsiteX11" fmla="*/ 1518390 w 2216401"/>
                <a:gd name="connsiteY11" fmla="*/ 0 h 2980806"/>
                <a:gd name="connsiteX12" fmla="*/ 2216401 w 2216401"/>
                <a:gd name="connsiteY12" fmla="*/ 1204136 h 2980806"/>
                <a:gd name="connsiteX13" fmla="*/ 1523902 w 2216401"/>
                <a:gd name="connsiteY13" fmla="*/ 1204136 h 2980806"/>
                <a:gd name="connsiteX14" fmla="*/ 1370377 w 2216401"/>
                <a:gd name="connsiteY14" fmla="*/ 938224 h 2980806"/>
                <a:gd name="connsiteX15" fmla="*/ 1217556 w 2216401"/>
                <a:gd name="connsiteY15" fmla="*/ 1204136 h 2980806"/>
                <a:gd name="connsiteX16" fmla="*/ 856961 w 2216401"/>
                <a:gd name="connsiteY16" fmla="*/ 1831579 h 2980806"/>
                <a:gd name="connsiteX17" fmla="*/ 667089 w 2216401"/>
                <a:gd name="connsiteY17" fmla="*/ 2161961 h 2980806"/>
                <a:gd name="connsiteX18" fmla="*/ 196493 w 2216401"/>
                <a:gd name="connsiteY18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300904 w 2216401"/>
                <a:gd name="connsiteY3" fmla="*/ 2118448 h 2980806"/>
                <a:gd name="connsiteX4" fmla="*/ 466180 w 2216401"/>
                <a:gd name="connsiteY4" fmla="*/ 1831581 h 2980806"/>
                <a:gd name="connsiteX5" fmla="*/ 688231 w 2216401"/>
                <a:gd name="connsiteY5" fmla="*/ 1831581 h 2980806"/>
                <a:gd name="connsiteX6" fmla="*/ 466181 w 2216401"/>
                <a:gd name="connsiteY6" fmla="*/ 1831579 h 2980806"/>
                <a:gd name="connsiteX7" fmla="*/ 827676 w 2216401"/>
                <a:gd name="connsiteY7" fmla="*/ 1204136 h 2980806"/>
                <a:gd name="connsiteX8" fmla="*/ 1518221 w 2216401"/>
                <a:gd name="connsiteY8" fmla="*/ 5566 h 2980806"/>
                <a:gd name="connsiteX9" fmla="*/ 1515191 w 2216401"/>
                <a:gd name="connsiteY9" fmla="*/ 5566 h 2980806"/>
                <a:gd name="connsiteX10" fmla="*/ 1518390 w 2216401"/>
                <a:gd name="connsiteY10" fmla="*/ 0 h 2980806"/>
                <a:gd name="connsiteX11" fmla="*/ 2216401 w 2216401"/>
                <a:gd name="connsiteY11" fmla="*/ 1204136 h 2980806"/>
                <a:gd name="connsiteX12" fmla="*/ 1523902 w 2216401"/>
                <a:gd name="connsiteY12" fmla="*/ 1204136 h 2980806"/>
                <a:gd name="connsiteX13" fmla="*/ 1370377 w 2216401"/>
                <a:gd name="connsiteY13" fmla="*/ 938224 h 2980806"/>
                <a:gd name="connsiteX14" fmla="*/ 1217556 w 2216401"/>
                <a:gd name="connsiteY14" fmla="*/ 1204136 h 2980806"/>
                <a:gd name="connsiteX15" fmla="*/ 856961 w 2216401"/>
                <a:gd name="connsiteY15" fmla="*/ 1831579 h 2980806"/>
                <a:gd name="connsiteX16" fmla="*/ 667089 w 2216401"/>
                <a:gd name="connsiteY16" fmla="*/ 2161961 h 2980806"/>
                <a:gd name="connsiteX17" fmla="*/ 196493 w 2216401"/>
                <a:gd name="connsiteY17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300904 w 2216401"/>
                <a:gd name="connsiteY3" fmla="*/ 2118448 h 2980806"/>
                <a:gd name="connsiteX4" fmla="*/ 466180 w 2216401"/>
                <a:gd name="connsiteY4" fmla="*/ 1831581 h 2980806"/>
                <a:gd name="connsiteX5" fmla="*/ 688231 w 2216401"/>
                <a:gd name="connsiteY5" fmla="*/ 1831581 h 2980806"/>
                <a:gd name="connsiteX6" fmla="*/ 827676 w 2216401"/>
                <a:gd name="connsiteY6" fmla="*/ 1204136 h 2980806"/>
                <a:gd name="connsiteX7" fmla="*/ 1518221 w 2216401"/>
                <a:gd name="connsiteY7" fmla="*/ 5566 h 2980806"/>
                <a:gd name="connsiteX8" fmla="*/ 1515191 w 2216401"/>
                <a:gd name="connsiteY8" fmla="*/ 5566 h 2980806"/>
                <a:gd name="connsiteX9" fmla="*/ 1518390 w 2216401"/>
                <a:gd name="connsiteY9" fmla="*/ 0 h 2980806"/>
                <a:gd name="connsiteX10" fmla="*/ 2216401 w 2216401"/>
                <a:gd name="connsiteY10" fmla="*/ 1204136 h 2980806"/>
                <a:gd name="connsiteX11" fmla="*/ 1523902 w 2216401"/>
                <a:gd name="connsiteY11" fmla="*/ 1204136 h 2980806"/>
                <a:gd name="connsiteX12" fmla="*/ 1370377 w 2216401"/>
                <a:gd name="connsiteY12" fmla="*/ 938224 h 2980806"/>
                <a:gd name="connsiteX13" fmla="*/ 1217556 w 2216401"/>
                <a:gd name="connsiteY13" fmla="*/ 1204136 h 2980806"/>
                <a:gd name="connsiteX14" fmla="*/ 856961 w 2216401"/>
                <a:gd name="connsiteY14" fmla="*/ 1831579 h 2980806"/>
                <a:gd name="connsiteX15" fmla="*/ 667089 w 2216401"/>
                <a:gd name="connsiteY15" fmla="*/ 2161961 h 2980806"/>
                <a:gd name="connsiteX16" fmla="*/ 196493 w 2216401"/>
                <a:gd name="connsiteY16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300904 w 2216401"/>
                <a:gd name="connsiteY3" fmla="*/ 2118448 h 2980806"/>
                <a:gd name="connsiteX4" fmla="*/ 466180 w 2216401"/>
                <a:gd name="connsiteY4" fmla="*/ 1831581 h 2980806"/>
                <a:gd name="connsiteX5" fmla="*/ 827676 w 2216401"/>
                <a:gd name="connsiteY5" fmla="*/ 1204136 h 2980806"/>
                <a:gd name="connsiteX6" fmla="*/ 1518221 w 2216401"/>
                <a:gd name="connsiteY6" fmla="*/ 5566 h 2980806"/>
                <a:gd name="connsiteX7" fmla="*/ 1515191 w 2216401"/>
                <a:gd name="connsiteY7" fmla="*/ 5566 h 2980806"/>
                <a:gd name="connsiteX8" fmla="*/ 1518390 w 2216401"/>
                <a:gd name="connsiteY8" fmla="*/ 0 h 2980806"/>
                <a:gd name="connsiteX9" fmla="*/ 2216401 w 2216401"/>
                <a:gd name="connsiteY9" fmla="*/ 1204136 h 2980806"/>
                <a:gd name="connsiteX10" fmla="*/ 1523902 w 2216401"/>
                <a:gd name="connsiteY10" fmla="*/ 1204136 h 2980806"/>
                <a:gd name="connsiteX11" fmla="*/ 1370377 w 2216401"/>
                <a:gd name="connsiteY11" fmla="*/ 938224 h 2980806"/>
                <a:gd name="connsiteX12" fmla="*/ 1217556 w 2216401"/>
                <a:gd name="connsiteY12" fmla="*/ 1204136 h 2980806"/>
                <a:gd name="connsiteX13" fmla="*/ 856961 w 2216401"/>
                <a:gd name="connsiteY13" fmla="*/ 1831579 h 2980806"/>
                <a:gd name="connsiteX14" fmla="*/ 667089 w 2216401"/>
                <a:gd name="connsiteY14" fmla="*/ 2161961 h 2980806"/>
                <a:gd name="connsiteX15" fmla="*/ 196493 w 2216401"/>
                <a:gd name="connsiteY15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300904 w 2216401"/>
                <a:gd name="connsiteY3" fmla="*/ 2118448 h 2980806"/>
                <a:gd name="connsiteX4" fmla="*/ 827676 w 2216401"/>
                <a:gd name="connsiteY4" fmla="*/ 1204136 h 2980806"/>
                <a:gd name="connsiteX5" fmla="*/ 1518221 w 2216401"/>
                <a:gd name="connsiteY5" fmla="*/ 5566 h 2980806"/>
                <a:gd name="connsiteX6" fmla="*/ 1515191 w 2216401"/>
                <a:gd name="connsiteY6" fmla="*/ 5566 h 2980806"/>
                <a:gd name="connsiteX7" fmla="*/ 1518390 w 2216401"/>
                <a:gd name="connsiteY7" fmla="*/ 0 h 2980806"/>
                <a:gd name="connsiteX8" fmla="*/ 2216401 w 2216401"/>
                <a:gd name="connsiteY8" fmla="*/ 1204136 h 2980806"/>
                <a:gd name="connsiteX9" fmla="*/ 1523902 w 2216401"/>
                <a:gd name="connsiteY9" fmla="*/ 1204136 h 2980806"/>
                <a:gd name="connsiteX10" fmla="*/ 1370377 w 2216401"/>
                <a:gd name="connsiteY10" fmla="*/ 938224 h 2980806"/>
                <a:gd name="connsiteX11" fmla="*/ 1217556 w 2216401"/>
                <a:gd name="connsiteY11" fmla="*/ 1204136 h 2980806"/>
                <a:gd name="connsiteX12" fmla="*/ 856961 w 2216401"/>
                <a:gd name="connsiteY12" fmla="*/ 1831579 h 2980806"/>
                <a:gd name="connsiteX13" fmla="*/ 667089 w 2216401"/>
                <a:gd name="connsiteY13" fmla="*/ 2161961 h 2980806"/>
                <a:gd name="connsiteX14" fmla="*/ 196493 w 2216401"/>
                <a:gd name="connsiteY14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275450 w 2216401"/>
                <a:gd name="connsiteY2" fmla="*/ 2162739 h 2980806"/>
                <a:gd name="connsiteX3" fmla="*/ 827676 w 2216401"/>
                <a:gd name="connsiteY3" fmla="*/ 1204136 h 2980806"/>
                <a:gd name="connsiteX4" fmla="*/ 1518221 w 2216401"/>
                <a:gd name="connsiteY4" fmla="*/ 5566 h 2980806"/>
                <a:gd name="connsiteX5" fmla="*/ 1515191 w 2216401"/>
                <a:gd name="connsiteY5" fmla="*/ 5566 h 2980806"/>
                <a:gd name="connsiteX6" fmla="*/ 1518390 w 2216401"/>
                <a:gd name="connsiteY6" fmla="*/ 0 h 2980806"/>
                <a:gd name="connsiteX7" fmla="*/ 2216401 w 2216401"/>
                <a:gd name="connsiteY7" fmla="*/ 1204136 h 2980806"/>
                <a:gd name="connsiteX8" fmla="*/ 1523902 w 2216401"/>
                <a:gd name="connsiteY8" fmla="*/ 1204136 h 2980806"/>
                <a:gd name="connsiteX9" fmla="*/ 1370377 w 2216401"/>
                <a:gd name="connsiteY9" fmla="*/ 938224 h 2980806"/>
                <a:gd name="connsiteX10" fmla="*/ 1217556 w 2216401"/>
                <a:gd name="connsiteY10" fmla="*/ 1204136 h 2980806"/>
                <a:gd name="connsiteX11" fmla="*/ 856961 w 2216401"/>
                <a:gd name="connsiteY11" fmla="*/ 1831579 h 2980806"/>
                <a:gd name="connsiteX12" fmla="*/ 667089 w 2216401"/>
                <a:gd name="connsiteY12" fmla="*/ 2161961 h 2980806"/>
                <a:gd name="connsiteX13" fmla="*/ 196493 w 2216401"/>
                <a:gd name="connsiteY13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827676 w 2216401"/>
                <a:gd name="connsiteY2" fmla="*/ 1204136 h 2980806"/>
                <a:gd name="connsiteX3" fmla="*/ 1518221 w 2216401"/>
                <a:gd name="connsiteY3" fmla="*/ 5566 h 2980806"/>
                <a:gd name="connsiteX4" fmla="*/ 1515191 w 2216401"/>
                <a:gd name="connsiteY4" fmla="*/ 5566 h 2980806"/>
                <a:gd name="connsiteX5" fmla="*/ 1518390 w 2216401"/>
                <a:gd name="connsiteY5" fmla="*/ 0 h 2980806"/>
                <a:gd name="connsiteX6" fmla="*/ 2216401 w 2216401"/>
                <a:gd name="connsiteY6" fmla="*/ 1204136 h 2980806"/>
                <a:gd name="connsiteX7" fmla="*/ 1523902 w 2216401"/>
                <a:gd name="connsiteY7" fmla="*/ 1204136 h 2980806"/>
                <a:gd name="connsiteX8" fmla="*/ 1370377 w 2216401"/>
                <a:gd name="connsiteY8" fmla="*/ 938224 h 2980806"/>
                <a:gd name="connsiteX9" fmla="*/ 1217556 w 2216401"/>
                <a:gd name="connsiteY9" fmla="*/ 1204136 h 2980806"/>
                <a:gd name="connsiteX10" fmla="*/ 856961 w 2216401"/>
                <a:gd name="connsiteY10" fmla="*/ 1831579 h 2980806"/>
                <a:gd name="connsiteX11" fmla="*/ 667089 w 2216401"/>
                <a:gd name="connsiteY11" fmla="*/ 2161961 h 2980806"/>
                <a:gd name="connsiteX12" fmla="*/ 196493 w 2216401"/>
                <a:gd name="connsiteY12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827676 w 2216401"/>
                <a:gd name="connsiteY2" fmla="*/ 1204136 h 2980806"/>
                <a:gd name="connsiteX3" fmla="*/ 1518221 w 2216401"/>
                <a:gd name="connsiteY3" fmla="*/ 5566 h 2980806"/>
                <a:gd name="connsiteX4" fmla="*/ 1515191 w 2216401"/>
                <a:gd name="connsiteY4" fmla="*/ 5566 h 2980806"/>
                <a:gd name="connsiteX5" fmla="*/ 1518390 w 2216401"/>
                <a:gd name="connsiteY5" fmla="*/ 0 h 2980806"/>
                <a:gd name="connsiteX6" fmla="*/ 2216401 w 2216401"/>
                <a:gd name="connsiteY6" fmla="*/ 1204136 h 2980806"/>
                <a:gd name="connsiteX7" fmla="*/ 1523902 w 2216401"/>
                <a:gd name="connsiteY7" fmla="*/ 1204136 h 2980806"/>
                <a:gd name="connsiteX8" fmla="*/ 1370377 w 2216401"/>
                <a:gd name="connsiteY8" fmla="*/ 938224 h 2980806"/>
                <a:gd name="connsiteX9" fmla="*/ 1217556 w 2216401"/>
                <a:gd name="connsiteY9" fmla="*/ 1204136 h 2980806"/>
                <a:gd name="connsiteX10" fmla="*/ 856961 w 2216401"/>
                <a:gd name="connsiteY10" fmla="*/ 1831579 h 2980806"/>
                <a:gd name="connsiteX11" fmla="*/ 196493 w 2216401"/>
                <a:gd name="connsiteY11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827676 w 2216401"/>
                <a:gd name="connsiteY2" fmla="*/ 1204136 h 2980806"/>
                <a:gd name="connsiteX3" fmla="*/ 1518221 w 2216401"/>
                <a:gd name="connsiteY3" fmla="*/ 5566 h 2980806"/>
                <a:gd name="connsiteX4" fmla="*/ 1515191 w 2216401"/>
                <a:gd name="connsiteY4" fmla="*/ 5566 h 2980806"/>
                <a:gd name="connsiteX5" fmla="*/ 1518390 w 2216401"/>
                <a:gd name="connsiteY5" fmla="*/ 0 h 2980806"/>
                <a:gd name="connsiteX6" fmla="*/ 2216401 w 2216401"/>
                <a:gd name="connsiteY6" fmla="*/ 1204136 h 2980806"/>
                <a:gd name="connsiteX7" fmla="*/ 1523902 w 2216401"/>
                <a:gd name="connsiteY7" fmla="*/ 1204136 h 2980806"/>
                <a:gd name="connsiteX8" fmla="*/ 1370377 w 2216401"/>
                <a:gd name="connsiteY8" fmla="*/ 938224 h 2980806"/>
                <a:gd name="connsiteX9" fmla="*/ 1217556 w 2216401"/>
                <a:gd name="connsiteY9" fmla="*/ 1204136 h 2980806"/>
                <a:gd name="connsiteX10" fmla="*/ 196493 w 2216401"/>
                <a:gd name="connsiteY10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827676 w 2216401"/>
                <a:gd name="connsiteY2" fmla="*/ 1204136 h 2980806"/>
                <a:gd name="connsiteX3" fmla="*/ 1518221 w 2216401"/>
                <a:gd name="connsiteY3" fmla="*/ 5566 h 2980806"/>
                <a:gd name="connsiteX4" fmla="*/ 1515191 w 2216401"/>
                <a:gd name="connsiteY4" fmla="*/ 5566 h 2980806"/>
                <a:gd name="connsiteX5" fmla="*/ 1518390 w 2216401"/>
                <a:gd name="connsiteY5" fmla="*/ 0 h 2980806"/>
                <a:gd name="connsiteX6" fmla="*/ 2216401 w 2216401"/>
                <a:gd name="connsiteY6" fmla="*/ 1204136 h 2980806"/>
                <a:gd name="connsiteX7" fmla="*/ 1523902 w 2216401"/>
                <a:gd name="connsiteY7" fmla="*/ 1204136 h 2980806"/>
                <a:gd name="connsiteX8" fmla="*/ 1370377 w 2216401"/>
                <a:gd name="connsiteY8" fmla="*/ 938224 h 2980806"/>
                <a:gd name="connsiteX9" fmla="*/ 196493 w 2216401"/>
                <a:gd name="connsiteY9" fmla="*/ 2980806 h 2980806"/>
                <a:gd name="connsiteX0" fmla="*/ 196493 w 2216401"/>
                <a:gd name="connsiteY0" fmla="*/ 2980806 h 2980806"/>
                <a:gd name="connsiteX1" fmla="*/ 0 w 2216401"/>
                <a:gd name="connsiteY1" fmla="*/ 2642026 h 2980806"/>
                <a:gd name="connsiteX2" fmla="*/ 1518221 w 2216401"/>
                <a:gd name="connsiteY2" fmla="*/ 5566 h 2980806"/>
                <a:gd name="connsiteX3" fmla="*/ 1515191 w 2216401"/>
                <a:gd name="connsiteY3" fmla="*/ 5566 h 2980806"/>
                <a:gd name="connsiteX4" fmla="*/ 1518390 w 2216401"/>
                <a:gd name="connsiteY4" fmla="*/ 0 h 2980806"/>
                <a:gd name="connsiteX5" fmla="*/ 2216401 w 2216401"/>
                <a:gd name="connsiteY5" fmla="*/ 1204136 h 2980806"/>
                <a:gd name="connsiteX6" fmla="*/ 1523902 w 2216401"/>
                <a:gd name="connsiteY6" fmla="*/ 1204136 h 2980806"/>
                <a:gd name="connsiteX7" fmla="*/ 1370377 w 2216401"/>
                <a:gd name="connsiteY7" fmla="*/ 938224 h 2980806"/>
                <a:gd name="connsiteX8" fmla="*/ 196493 w 2216401"/>
                <a:gd name="connsiteY8" fmla="*/ 2980806 h 29808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6401" h="2980806">
                  <a:moveTo>
                    <a:pt x="196493" y="2980806"/>
                  </a:moveTo>
                  <a:lnTo>
                    <a:pt x="0" y="2642026"/>
                  </a:lnTo>
                  <a:lnTo>
                    <a:pt x="1518221" y="5566"/>
                  </a:lnTo>
                  <a:lnTo>
                    <a:pt x="1515191" y="5566"/>
                  </a:lnTo>
                  <a:lnTo>
                    <a:pt x="1518390" y="0"/>
                  </a:lnTo>
                  <a:lnTo>
                    <a:pt x="2216401" y="1204136"/>
                  </a:lnTo>
                  <a:lnTo>
                    <a:pt x="1523902" y="1204136"/>
                  </a:lnTo>
                  <a:lnTo>
                    <a:pt x="1370377" y="938224"/>
                  </a:lnTo>
                  <a:lnTo>
                    <a:pt x="196493" y="2980806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6" name="フリーフォーム: 図形 455">
              <a:extLst>
                <a:ext uri="{FF2B5EF4-FFF2-40B4-BE49-F238E27FC236}">
                  <a16:creationId xmlns:a16="http://schemas.microsoft.com/office/drawing/2014/main" id="{C661E419-692F-3329-0411-1EF9B040ABA9}"/>
                </a:ext>
              </a:extLst>
            </p:cNvPr>
            <p:cNvSpPr/>
            <p:nvPr/>
          </p:nvSpPr>
          <p:spPr bwMode="auto">
            <a:xfrm rot="10800000">
              <a:off x="4641026" y="1662806"/>
              <a:ext cx="3056025" cy="627442"/>
            </a:xfrm>
            <a:custGeom>
              <a:avLst/>
              <a:gdLst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230224 w 3056025"/>
                <a:gd name="connsiteY3" fmla="*/ 349809 h 627442"/>
                <a:gd name="connsiteX4" fmla="*/ 2228793 w 3056025"/>
                <a:gd name="connsiteY4" fmla="*/ 349809 h 627442"/>
                <a:gd name="connsiteX5" fmla="*/ 2389085 w 3056025"/>
                <a:gd name="connsiteY5" fmla="*/ 627442 h 627442"/>
                <a:gd name="connsiteX6" fmla="*/ 1696586 w 3056025"/>
                <a:gd name="connsiteY6" fmla="*/ 627442 h 627442"/>
                <a:gd name="connsiteX7" fmla="*/ 363916 w 3056025"/>
                <a:gd name="connsiteY7" fmla="*/ 627442 h 627442"/>
                <a:gd name="connsiteX8" fmla="*/ 0 w 3056025"/>
                <a:gd name="connsiteY8" fmla="*/ 1 h 627442"/>
                <a:gd name="connsiteX9" fmla="*/ 1332872 w 3056025"/>
                <a:gd name="connsiteY9" fmla="*/ 1 h 627442"/>
                <a:gd name="connsiteX10" fmla="*/ 2026831 w 3056025"/>
                <a:gd name="connsiteY10" fmla="*/ 0 h 627442"/>
                <a:gd name="connsiteX11" fmla="*/ 2093898 w 3056025"/>
                <a:gd name="connsiteY11" fmla="*/ 116164 h 627442"/>
                <a:gd name="connsiteX12" fmla="*/ 2094994 w 3056025"/>
                <a:gd name="connsiteY12" fmla="*/ 116164 h 627442"/>
                <a:gd name="connsiteX13" fmla="*/ 2027760 w 3056025"/>
                <a:gd name="connsiteY13" fmla="*/ 0 h 627442"/>
                <a:gd name="connsiteX14" fmla="*/ 2423342 w 3056025"/>
                <a:gd name="connsiteY14" fmla="*/ 0 h 627442"/>
                <a:gd name="connsiteX15" fmla="*/ 3056025 w 3056025"/>
                <a:gd name="connsiteY15" fmla="*/ 0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230224 w 3056025"/>
                <a:gd name="connsiteY3" fmla="*/ 349809 h 627442"/>
                <a:gd name="connsiteX4" fmla="*/ 2228793 w 3056025"/>
                <a:gd name="connsiteY4" fmla="*/ 349809 h 627442"/>
                <a:gd name="connsiteX5" fmla="*/ 2389085 w 3056025"/>
                <a:gd name="connsiteY5" fmla="*/ 627442 h 627442"/>
                <a:gd name="connsiteX6" fmla="*/ 1696586 w 3056025"/>
                <a:gd name="connsiteY6" fmla="*/ 627442 h 627442"/>
                <a:gd name="connsiteX7" fmla="*/ 363916 w 3056025"/>
                <a:gd name="connsiteY7" fmla="*/ 627442 h 627442"/>
                <a:gd name="connsiteX8" fmla="*/ 0 w 3056025"/>
                <a:gd name="connsiteY8" fmla="*/ 1 h 627442"/>
                <a:gd name="connsiteX9" fmla="*/ 1332872 w 3056025"/>
                <a:gd name="connsiteY9" fmla="*/ 1 h 627442"/>
                <a:gd name="connsiteX10" fmla="*/ 2026831 w 3056025"/>
                <a:gd name="connsiteY10" fmla="*/ 0 h 627442"/>
                <a:gd name="connsiteX11" fmla="*/ 2093898 w 3056025"/>
                <a:gd name="connsiteY11" fmla="*/ 116164 h 627442"/>
                <a:gd name="connsiteX12" fmla="*/ 2094994 w 3056025"/>
                <a:gd name="connsiteY12" fmla="*/ 116164 h 627442"/>
                <a:gd name="connsiteX13" fmla="*/ 2423342 w 3056025"/>
                <a:gd name="connsiteY13" fmla="*/ 0 h 627442"/>
                <a:gd name="connsiteX14" fmla="*/ 3056025 w 3056025"/>
                <a:gd name="connsiteY14" fmla="*/ 0 h 627442"/>
                <a:gd name="connsiteX15" fmla="*/ 2695429 w 3056025"/>
                <a:gd name="connsiteY15" fmla="*/ 627442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230224 w 3056025"/>
                <a:gd name="connsiteY3" fmla="*/ 349809 h 627442"/>
                <a:gd name="connsiteX4" fmla="*/ 2228793 w 3056025"/>
                <a:gd name="connsiteY4" fmla="*/ 349809 h 627442"/>
                <a:gd name="connsiteX5" fmla="*/ 2389085 w 3056025"/>
                <a:gd name="connsiteY5" fmla="*/ 627442 h 627442"/>
                <a:gd name="connsiteX6" fmla="*/ 1696586 w 3056025"/>
                <a:gd name="connsiteY6" fmla="*/ 627442 h 627442"/>
                <a:gd name="connsiteX7" fmla="*/ 363916 w 3056025"/>
                <a:gd name="connsiteY7" fmla="*/ 627442 h 627442"/>
                <a:gd name="connsiteX8" fmla="*/ 0 w 3056025"/>
                <a:gd name="connsiteY8" fmla="*/ 1 h 627442"/>
                <a:gd name="connsiteX9" fmla="*/ 1332872 w 3056025"/>
                <a:gd name="connsiteY9" fmla="*/ 1 h 627442"/>
                <a:gd name="connsiteX10" fmla="*/ 2026831 w 3056025"/>
                <a:gd name="connsiteY10" fmla="*/ 0 h 627442"/>
                <a:gd name="connsiteX11" fmla="*/ 2093898 w 3056025"/>
                <a:gd name="connsiteY11" fmla="*/ 116164 h 627442"/>
                <a:gd name="connsiteX12" fmla="*/ 2423342 w 3056025"/>
                <a:gd name="connsiteY12" fmla="*/ 0 h 627442"/>
                <a:gd name="connsiteX13" fmla="*/ 3056025 w 3056025"/>
                <a:gd name="connsiteY13" fmla="*/ 0 h 627442"/>
                <a:gd name="connsiteX14" fmla="*/ 2695429 w 3056025"/>
                <a:gd name="connsiteY14" fmla="*/ 627442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230224 w 3056025"/>
                <a:gd name="connsiteY3" fmla="*/ 349809 h 627442"/>
                <a:gd name="connsiteX4" fmla="*/ 2389085 w 3056025"/>
                <a:gd name="connsiteY4" fmla="*/ 627442 h 627442"/>
                <a:gd name="connsiteX5" fmla="*/ 1696586 w 3056025"/>
                <a:gd name="connsiteY5" fmla="*/ 627442 h 627442"/>
                <a:gd name="connsiteX6" fmla="*/ 363916 w 3056025"/>
                <a:gd name="connsiteY6" fmla="*/ 627442 h 627442"/>
                <a:gd name="connsiteX7" fmla="*/ 0 w 3056025"/>
                <a:gd name="connsiteY7" fmla="*/ 1 h 627442"/>
                <a:gd name="connsiteX8" fmla="*/ 1332872 w 3056025"/>
                <a:gd name="connsiteY8" fmla="*/ 1 h 627442"/>
                <a:gd name="connsiteX9" fmla="*/ 2026831 w 3056025"/>
                <a:gd name="connsiteY9" fmla="*/ 0 h 627442"/>
                <a:gd name="connsiteX10" fmla="*/ 2093898 w 3056025"/>
                <a:gd name="connsiteY10" fmla="*/ 116164 h 627442"/>
                <a:gd name="connsiteX11" fmla="*/ 2423342 w 3056025"/>
                <a:gd name="connsiteY11" fmla="*/ 0 h 627442"/>
                <a:gd name="connsiteX12" fmla="*/ 3056025 w 3056025"/>
                <a:gd name="connsiteY12" fmla="*/ 0 h 627442"/>
                <a:gd name="connsiteX13" fmla="*/ 2695429 w 3056025"/>
                <a:gd name="connsiteY13" fmla="*/ 627442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230224 w 3056025"/>
                <a:gd name="connsiteY3" fmla="*/ 349809 h 627442"/>
                <a:gd name="connsiteX4" fmla="*/ 2389085 w 3056025"/>
                <a:gd name="connsiteY4" fmla="*/ 627442 h 627442"/>
                <a:gd name="connsiteX5" fmla="*/ 1696586 w 3056025"/>
                <a:gd name="connsiteY5" fmla="*/ 627442 h 627442"/>
                <a:gd name="connsiteX6" fmla="*/ 363916 w 3056025"/>
                <a:gd name="connsiteY6" fmla="*/ 627442 h 627442"/>
                <a:gd name="connsiteX7" fmla="*/ 0 w 3056025"/>
                <a:gd name="connsiteY7" fmla="*/ 1 h 627442"/>
                <a:gd name="connsiteX8" fmla="*/ 1332872 w 3056025"/>
                <a:gd name="connsiteY8" fmla="*/ 1 h 627442"/>
                <a:gd name="connsiteX9" fmla="*/ 2026831 w 3056025"/>
                <a:gd name="connsiteY9" fmla="*/ 0 h 627442"/>
                <a:gd name="connsiteX10" fmla="*/ 2423342 w 3056025"/>
                <a:gd name="connsiteY10" fmla="*/ 0 h 627442"/>
                <a:gd name="connsiteX11" fmla="*/ 3056025 w 3056025"/>
                <a:gd name="connsiteY11" fmla="*/ 0 h 627442"/>
                <a:gd name="connsiteX12" fmla="*/ 2695429 w 3056025"/>
                <a:gd name="connsiteY12" fmla="*/ 627442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230224 w 3056025"/>
                <a:gd name="connsiteY3" fmla="*/ 349809 h 627442"/>
                <a:gd name="connsiteX4" fmla="*/ 2389085 w 3056025"/>
                <a:gd name="connsiteY4" fmla="*/ 627442 h 627442"/>
                <a:gd name="connsiteX5" fmla="*/ 1696586 w 3056025"/>
                <a:gd name="connsiteY5" fmla="*/ 627442 h 627442"/>
                <a:gd name="connsiteX6" fmla="*/ 363916 w 3056025"/>
                <a:gd name="connsiteY6" fmla="*/ 627442 h 627442"/>
                <a:gd name="connsiteX7" fmla="*/ 0 w 3056025"/>
                <a:gd name="connsiteY7" fmla="*/ 1 h 627442"/>
                <a:gd name="connsiteX8" fmla="*/ 1332872 w 3056025"/>
                <a:gd name="connsiteY8" fmla="*/ 1 h 627442"/>
                <a:gd name="connsiteX9" fmla="*/ 2026831 w 3056025"/>
                <a:gd name="connsiteY9" fmla="*/ 0 h 627442"/>
                <a:gd name="connsiteX10" fmla="*/ 3056025 w 3056025"/>
                <a:gd name="connsiteY10" fmla="*/ 0 h 627442"/>
                <a:gd name="connsiteX11" fmla="*/ 2695429 w 3056025"/>
                <a:gd name="connsiteY11" fmla="*/ 627442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230224 w 3056025"/>
                <a:gd name="connsiteY3" fmla="*/ 349809 h 627442"/>
                <a:gd name="connsiteX4" fmla="*/ 2389085 w 3056025"/>
                <a:gd name="connsiteY4" fmla="*/ 627442 h 627442"/>
                <a:gd name="connsiteX5" fmla="*/ 1696586 w 3056025"/>
                <a:gd name="connsiteY5" fmla="*/ 627442 h 627442"/>
                <a:gd name="connsiteX6" fmla="*/ 363916 w 3056025"/>
                <a:gd name="connsiteY6" fmla="*/ 627442 h 627442"/>
                <a:gd name="connsiteX7" fmla="*/ 0 w 3056025"/>
                <a:gd name="connsiteY7" fmla="*/ 1 h 627442"/>
                <a:gd name="connsiteX8" fmla="*/ 1332872 w 3056025"/>
                <a:gd name="connsiteY8" fmla="*/ 1 h 627442"/>
                <a:gd name="connsiteX9" fmla="*/ 3056025 w 3056025"/>
                <a:gd name="connsiteY9" fmla="*/ 0 h 627442"/>
                <a:gd name="connsiteX10" fmla="*/ 2695429 w 3056025"/>
                <a:gd name="connsiteY10" fmla="*/ 627442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230224 w 3056025"/>
                <a:gd name="connsiteY3" fmla="*/ 349809 h 627442"/>
                <a:gd name="connsiteX4" fmla="*/ 2389085 w 3056025"/>
                <a:gd name="connsiteY4" fmla="*/ 627442 h 627442"/>
                <a:gd name="connsiteX5" fmla="*/ 1696586 w 3056025"/>
                <a:gd name="connsiteY5" fmla="*/ 627442 h 627442"/>
                <a:gd name="connsiteX6" fmla="*/ 363916 w 3056025"/>
                <a:gd name="connsiteY6" fmla="*/ 627442 h 627442"/>
                <a:gd name="connsiteX7" fmla="*/ 0 w 3056025"/>
                <a:gd name="connsiteY7" fmla="*/ 1 h 627442"/>
                <a:gd name="connsiteX8" fmla="*/ 3056025 w 3056025"/>
                <a:gd name="connsiteY8" fmla="*/ 0 h 627442"/>
                <a:gd name="connsiteX9" fmla="*/ 2695429 w 3056025"/>
                <a:gd name="connsiteY9" fmla="*/ 627442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2389085 w 3056025"/>
                <a:gd name="connsiteY3" fmla="*/ 627442 h 627442"/>
                <a:gd name="connsiteX4" fmla="*/ 1696586 w 3056025"/>
                <a:gd name="connsiteY4" fmla="*/ 627442 h 627442"/>
                <a:gd name="connsiteX5" fmla="*/ 363916 w 3056025"/>
                <a:gd name="connsiteY5" fmla="*/ 627442 h 627442"/>
                <a:gd name="connsiteX6" fmla="*/ 0 w 3056025"/>
                <a:gd name="connsiteY6" fmla="*/ 1 h 627442"/>
                <a:gd name="connsiteX7" fmla="*/ 3056025 w 3056025"/>
                <a:gd name="connsiteY7" fmla="*/ 0 h 627442"/>
                <a:gd name="connsiteX8" fmla="*/ 2695429 w 3056025"/>
                <a:gd name="connsiteY8" fmla="*/ 627442 h 627442"/>
                <a:gd name="connsiteX0" fmla="*/ 2695429 w 3056025"/>
                <a:gd name="connsiteY0" fmla="*/ 627442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1696586 w 3056025"/>
                <a:gd name="connsiteY3" fmla="*/ 627442 h 627442"/>
                <a:gd name="connsiteX4" fmla="*/ 363916 w 3056025"/>
                <a:gd name="connsiteY4" fmla="*/ 627442 h 627442"/>
                <a:gd name="connsiteX5" fmla="*/ 0 w 3056025"/>
                <a:gd name="connsiteY5" fmla="*/ 1 h 627442"/>
                <a:gd name="connsiteX6" fmla="*/ 3056025 w 3056025"/>
                <a:gd name="connsiteY6" fmla="*/ 0 h 627442"/>
                <a:gd name="connsiteX7" fmla="*/ 2695429 w 3056025"/>
                <a:gd name="connsiteY7" fmla="*/ 627442 h 627442"/>
                <a:gd name="connsiteX0" fmla="*/ 3056025 w 3056025"/>
                <a:gd name="connsiteY0" fmla="*/ 0 h 627442"/>
                <a:gd name="connsiteX1" fmla="*/ 2691116 w 3056025"/>
                <a:gd name="connsiteY1" fmla="*/ 627442 h 627442"/>
                <a:gd name="connsiteX2" fmla="*/ 2390915 w 3056025"/>
                <a:gd name="connsiteY2" fmla="*/ 627442 h 627442"/>
                <a:gd name="connsiteX3" fmla="*/ 1696586 w 3056025"/>
                <a:gd name="connsiteY3" fmla="*/ 627442 h 627442"/>
                <a:gd name="connsiteX4" fmla="*/ 363916 w 3056025"/>
                <a:gd name="connsiteY4" fmla="*/ 627442 h 627442"/>
                <a:gd name="connsiteX5" fmla="*/ 0 w 3056025"/>
                <a:gd name="connsiteY5" fmla="*/ 1 h 627442"/>
                <a:gd name="connsiteX6" fmla="*/ 3056025 w 3056025"/>
                <a:gd name="connsiteY6" fmla="*/ 0 h 627442"/>
                <a:gd name="connsiteX0" fmla="*/ 3056025 w 3056025"/>
                <a:gd name="connsiteY0" fmla="*/ 0 h 627442"/>
                <a:gd name="connsiteX1" fmla="*/ 2691116 w 3056025"/>
                <a:gd name="connsiteY1" fmla="*/ 627442 h 627442"/>
                <a:gd name="connsiteX2" fmla="*/ 1696586 w 3056025"/>
                <a:gd name="connsiteY2" fmla="*/ 627442 h 627442"/>
                <a:gd name="connsiteX3" fmla="*/ 363916 w 3056025"/>
                <a:gd name="connsiteY3" fmla="*/ 627442 h 627442"/>
                <a:gd name="connsiteX4" fmla="*/ 0 w 3056025"/>
                <a:gd name="connsiteY4" fmla="*/ 1 h 627442"/>
                <a:gd name="connsiteX5" fmla="*/ 3056025 w 3056025"/>
                <a:gd name="connsiteY5" fmla="*/ 0 h 627442"/>
                <a:gd name="connsiteX0" fmla="*/ 3056025 w 3056025"/>
                <a:gd name="connsiteY0" fmla="*/ 0 h 627442"/>
                <a:gd name="connsiteX1" fmla="*/ 2691116 w 3056025"/>
                <a:gd name="connsiteY1" fmla="*/ 627442 h 627442"/>
                <a:gd name="connsiteX2" fmla="*/ 363916 w 3056025"/>
                <a:gd name="connsiteY2" fmla="*/ 627442 h 627442"/>
                <a:gd name="connsiteX3" fmla="*/ 0 w 3056025"/>
                <a:gd name="connsiteY3" fmla="*/ 1 h 627442"/>
                <a:gd name="connsiteX4" fmla="*/ 3056025 w 3056025"/>
                <a:gd name="connsiteY4" fmla="*/ 0 h 6274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56025" h="627442">
                  <a:moveTo>
                    <a:pt x="3056025" y="0"/>
                  </a:moveTo>
                  <a:lnTo>
                    <a:pt x="2691116" y="627442"/>
                  </a:lnTo>
                  <a:lnTo>
                    <a:pt x="363916" y="627442"/>
                  </a:lnTo>
                  <a:lnTo>
                    <a:pt x="0" y="1"/>
                  </a:lnTo>
                  <a:lnTo>
                    <a:pt x="3056025" y="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57" name="フリーフォーム: 図形 456">
              <a:extLst>
                <a:ext uri="{FF2B5EF4-FFF2-40B4-BE49-F238E27FC236}">
                  <a16:creationId xmlns:a16="http://schemas.microsoft.com/office/drawing/2014/main" id="{387D2DBA-FA7A-6122-B9AB-2C2E89BE2901}"/>
                </a:ext>
              </a:extLst>
            </p:cNvPr>
            <p:cNvSpPr/>
            <p:nvPr/>
          </p:nvSpPr>
          <p:spPr bwMode="auto">
            <a:xfrm rot="10800000">
              <a:off x="2561263" y="1662806"/>
              <a:ext cx="1880573" cy="2572761"/>
            </a:xfrm>
            <a:custGeom>
              <a:avLst/>
              <a:gdLst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1022319 w 1880573"/>
                <a:gd name="connsiteY4" fmla="*/ 1762901 h 2572761"/>
                <a:gd name="connsiteX5" fmla="*/ 935412 w 1880573"/>
                <a:gd name="connsiteY5" fmla="*/ 1613060 h 2572761"/>
                <a:gd name="connsiteX6" fmla="*/ 935121 w 1880573"/>
                <a:gd name="connsiteY6" fmla="*/ 1613061 h 2572761"/>
                <a:gd name="connsiteX7" fmla="*/ 658147 w 1880573"/>
                <a:gd name="connsiteY7" fmla="*/ 1135520 h 2572761"/>
                <a:gd name="connsiteX8" fmla="*/ 734318 w 1880573"/>
                <a:gd name="connsiteY8" fmla="*/ 1003310 h 2572761"/>
                <a:gd name="connsiteX9" fmla="*/ 733848 w 1880573"/>
                <a:gd name="connsiteY9" fmla="*/ 1002496 h 2572761"/>
                <a:gd name="connsiteX10" fmla="*/ 657771 w 1880573"/>
                <a:gd name="connsiteY10" fmla="*/ 1134871 h 2572761"/>
                <a:gd name="connsiteX11" fmla="*/ 461278 w 1880573"/>
                <a:gd name="connsiteY11" fmla="*/ 796090 h 2572761"/>
                <a:gd name="connsiteX12" fmla="*/ 0 w 1880573"/>
                <a:gd name="connsiteY12" fmla="*/ 783 h 2572761"/>
                <a:gd name="connsiteX13" fmla="*/ 394730 w 1880573"/>
                <a:gd name="connsiteY13" fmla="*/ 0 h 2572761"/>
                <a:gd name="connsiteX14" fmla="*/ 579097 w 1880573"/>
                <a:gd name="connsiteY14" fmla="*/ 318540 h 2572761"/>
                <a:gd name="connsiteX15" fmla="*/ 657593 w 1880573"/>
                <a:gd name="connsiteY15" fmla="*/ 454498 h 2572761"/>
                <a:gd name="connsiteX16" fmla="*/ 853638 w 1880573"/>
                <a:gd name="connsiteY16" fmla="*/ 794058 h 2572761"/>
                <a:gd name="connsiteX17" fmla="*/ 771989 w 1880573"/>
                <a:gd name="connsiteY17" fmla="*/ 936130 h 2572761"/>
                <a:gd name="connsiteX18" fmla="*/ 772507 w 1880573"/>
                <a:gd name="connsiteY18" fmla="*/ 937027 h 2572761"/>
                <a:gd name="connsiteX19" fmla="*/ 854258 w 1880573"/>
                <a:gd name="connsiteY19" fmla="*/ 795132 h 2572761"/>
                <a:gd name="connsiteX20" fmla="*/ 1218052 w 1880573"/>
                <a:gd name="connsiteY20" fmla="*/ 1425242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1022319 w 1880573"/>
                <a:gd name="connsiteY4" fmla="*/ 1762901 h 2572761"/>
                <a:gd name="connsiteX5" fmla="*/ 935412 w 1880573"/>
                <a:gd name="connsiteY5" fmla="*/ 1613060 h 2572761"/>
                <a:gd name="connsiteX6" fmla="*/ 935121 w 1880573"/>
                <a:gd name="connsiteY6" fmla="*/ 1613061 h 2572761"/>
                <a:gd name="connsiteX7" fmla="*/ 658147 w 1880573"/>
                <a:gd name="connsiteY7" fmla="*/ 1135520 h 2572761"/>
                <a:gd name="connsiteX8" fmla="*/ 734318 w 1880573"/>
                <a:gd name="connsiteY8" fmla="*/ 1003310 h 2572761"/>
                <a:gd name="connsiteX9" fmla="*/ 733848 w 1880573"/>
                <a:gd name="connsiteY9" fmla="*/ 1002496 h 2572761"/>
                <a:gd name="connsiteX10" fmla="*/ 657771 w 1880573"/>
                <a:gd name="connsiteY10" fmla="*/ 1134871 h 2572761"/>
                <a:gd name="connsiteX11" fmla="*/ 461278 w 1880573"/>
                <a:gd name="connsiteY11" fmla="*/ 796090 h 2572761"/>
                <a:gd name="connsiteX12" fmla="*/ 0 w 1880573"/>
                <a:gd name="connsiteY12" fmla="*/ 783 h 2572761"/>
                <a:gd name="connsiteX13" fmla="*/ 394730 w 1880573"/>
                <a:gd name="connsiteY13" fmla="*/ 0 h 2572761"/>
                <a:gd name="connsiteX14" fmla="*/ 579097 w 1880573"/>
                <a:gd name="connsiteY14" fmla="*/ 318540 h 2572761"/>
                <a:gd name="connsiteX15" fmla="*/ 657593 w 1880573"/>
                <a:gd name="connsiteY15" fmla="*/ 454498 h 2572761"/>
                <a:gd name="connsiteX16" fmla="*/ 853638 w 1880573"/>
                <a:gd name="connsiteY16" fmla="*/ 794058 h 2572761"/>
                <a:gd name="connsiteX17" fmla="*/ 771989 w 1880573"/>
                <a:gd name="connsiteY17" fmla="*/ 936130 h 2572761"/>
                <a:gd name="connsiteX18" fmla="*/ 854258 w 1880573"/>
                <a:gd name="connsiteY18" fmla="*/ 795132 h 2572761"/>
                <a:gd name="connsiteX19" fmla="*/ 1218052 w 1880573"/>
                <a:gd name="connsiteY19" fmla="*/ 1425242 h 2572761"/>
                <a:gd name="connsiteX20" fmla="*/ 1880573 w 1880573"/>
                <a:gd name="connsiteY20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1022319 w 1880573"/>
                <a:gd name="connsiteY4" fmla="*/ 1762901 h 2572761"/>
                <a:gd name="connsiteX5" fmla="*/ 935412 w 1880573"/>
                <a:gd name="connsiteY5" fmla="*/ 1613060 h 2572761"/>
                <a:gd name="connsiteX6" fmla="*/ 935121 w 1880573"/>
                <a:gd name="connsiteY6" fmla="*/ 1613061 h 2572761"/>
                <a:gd name="connsiteX7" fmla="*/ 658147 w 1880573"/>
                <a:gd name="connsiteY7" fmla="*/ 1135520 h 2572761"/>
                <a:gd name="connsiteX8" fmla="*/ 734318 w 1880573"/>
                <a:gd name="connsiteY8" fmla="*/ 1003310 h 2572761"/>
                <a:gd name="connsiteX9" fmla="*/ 657771 w 1880573"/>
                <a:gd name="connsiteY9" fmla="*/ 1134871 h 2572761"/>
                <a:gd name="connsiteX10" fmla="*/ 461278 w 1880573"/>
                <a:gd name="connsiteY10" fmla="*/ 796090 h 2572761"/>
                <a:gd name="connsiteX11" fmla="*/ 0 w 1880573"/>
                <a:gd name="connsiteY11" fmla="*/ 783 h 2572761"/>
                <a:gd name="connsiteX12" fmla="*/ 394730 w 1880573"/>
                <a:gd name="connsiteY12" fmla="*/ 0 h 2572761"/>
                <a:gd name="connsiteX13" fmla="*/ 579097 w 1880573"/>
                <a:gd name="connsiteY13" fmla="*/ 318540 h 2572761"/>
                <a:gd name="connsiteX14" fmla="*/ 657593 w 1880573"/>
                <a:gd name="connsiteY14" fmla="*/ 454498 h 2572761"/>
                <a:gd name="connsiteX15" fmla="*/ 853638 w 1880573"/>
                <a:gd name="connsiteY15" fmla="*/ 794058 h 2572761"/>
                <a:gd name="connsiteX16" fmla="*/ 771989 w 1880573"/>
                <a:gd name="connsiteY16" fmla="*/ 936130 h 2572761"/>
                <a:gd name="connsiteX17" fmla="*/ 854258 w 1880573"/>
                <a:gd name="connsiteY17" fmla="*/ 795132 h 2572761"/>
                <a:gd name="connsiteX18" fmla="*/ 1218052 w 1880573"/>
                <a:gd name="connsiteY18" fmla="*/ 1425242 h 2572761"/>
                <a:gd name="connsiteX19" fmla="*/ 1880573 w 1880573"/>
                <a:gd name="connsiteY19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1022319 w 1880573"/>
                <a:gd name="connsiteY4" fmla="*/ 1762901 h 2572761"/>
                <a:gd name="connsiteX5" fmla="*/ 935412 w 1880573"/>
                <a:gd name="connsiteY5" fmla="*/ 1613060 h 2572761"/>
                <a:gd name="connsiteX6" fmla="*/ 935121 w 1880573"/>
                <a:gd name="connsiteY6" fmla="*/ 1613061 h 2572761"/>
                <a:gd name="connsiteX7" fmla="*/ 658147 w 1880573"/>
                <a:gd name="connsiteY7" fmla="*/ 1135520 h 2572761"/>
                <a:gd name="connsiteX8" fmla="*/ 734318 w 1880573"/>
                <a:gd name="connsiteY8" fmla="*/ 1003310 h 2572761"/>
                <a:gd name="connsiteX9" fmla="*/ 657771 w 1880573"/>
                <a:gd name="connsiteY9" fmla="*/ 1134871 h 2572761"/>
                <a:gd name="connsiteX10" fmla="*/ 461278 w 1880573"/>
                <a:gd name="connsiteY10" fmla="*/ 796090 h 2572761"/>
                <a:gd name="connsiteX11" fmla="*/ 0 w 1880573"/>
                <a:gd name="connsiteY11" fmla="*/ 783 h 2572761"/>
                <a:gd name="connsiteX12" fmla="*/ 394730 w 1880573"/>
                <a:gd name="connsiteY12" fmla="*/ 0 h 2572761"/>
                <a:gd name="connsiteX13" fmla="*/ 579097 w 1880573"/>
                <a:gd name="connsiteY13" fmla="*/ 318540 h 2572761"/>
                <a:gd name="connsiteX14" fmla="*/ 657593 w 1880573"/>
                <a:gd name="connsiteY14" fmla="*/ 454498 h 2572761"/>
                <a:gd name="connsiteX15" fmla="*/ 853638 w 1880573"/>
                <a:gd name="connsiteY15" fmla="*/ 794058 h 2572761"/>
                <a:gd name="connsiteX16" fmla="*/ 854258 w 1880573"/>
                <a:gd name="connsiteY16" fmla="*/ 795132 h 2572761"/>
                <a:gd name="connsiteX17" fmla="*/ 1218052 w 1880573"/>
                <a:gd name="connsiteY17" fmla="*/ 1425242 h 2572761"/>
                <a:gd name="connsiteX18" fmla="*/ 1880573 w 1880573"/>
                <a:gd name="connsiteY18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1022319 w 1880573"/>
                <a:gd name="connsiteY4" fmla="*/ 1762901 h 2572761"/>
                <a:gd name="connsiteX5" fmla="*/ 935412 w 1880573"/>
                <a:gd name="connsiteY5" fmla="*/ 1613060 h 2572761"/>
                <a:gd name="connsiteX6" fmla="*/ 935121 w 1880573"/>
                <a:gd name="connsiteY6" fmla="*/ 1613061 h 2572761"/>
                <a:gd name="connsiteX7" fmla="*/ 658147 w 1880573"/>
                <a:gd name="connsiteY7" fmla="*/ 1135520 h 2572761"/>
                <a:gd name="connsiteX8" fmla="*/ 657771 w 1880573"/>
                <a:gd name="connsiteY8" fmla="*/ 1134871 h 2572761"/>
                <a:gd name="connsiteX9" fmla="*/ 461278 w 1880573"/>
                <a:gd name="connsiteY9" fmla="*/ 796090 h 2572761"/>
                <a:gd name="connsiteX10" fmla="*/ 0 w 1880573"/>
                <a:gd name="connsiteY10" fmla="*/ 783 h 2572761"/>
                <a:gd name="connsiteX11" fmla="*/ 394730 w 1880573"/>
                <a:gd name="connsiteY11" fmla="*/ 0 h 2572761"/>
                <a:gd name="connsiteX12" fmla="*/ 579097 w 1880573"/>
                <a:gd name="connsiteY12" fmla="*/ 318540 h 2572761"/>
                <a:gd name="connsiteX13" fmla="*/ 657593 w 1880573"/>
                <a:gd name="connsiteY13" fmla="*/ 454498 h 2572761"/>
                <a:gd name="connsiteX14" fmla="*/ 853638 w 1880573"/>
                <a:gd name="connsiteY14" fmla="*/ 794058 h 2572761"/>
                <a:gd name="connsiteX15" fmla="*/ 854258 w 1880573"/>
                <a:gd name="connsiteY15" fmla="*/ 795132 h 2572761"/>
                <a:gd name="connsiteX16" fmla="*/ 1218052 w 1880573"/>
                <a:gd name="connsiteY16" fmla="*/ 1425242 h 2572761"/>
                <a:gd name="connsiteX17" fmla="*/ 1880573 w 1880573"/>
                <a:gd name="connsiteY17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1022319 w 1880573"/>
                <a:gd name="connsiteY4" fmla="*/ 1762901 h 2572761"/>
                <a:gd name="connsiteX5" fmla="*/ 935412 w 1880573"/>
                <a:gd name="connsiteY5" fmla="*/ 1613060 h 2572761"/>
                <a:gd name="connsiteX6" fmla="*/ 935121 w 1880573"/>
                <a:gd name="connsiteY6" fmla="*/ 1613061 h 2572761"/>
                <a:gd name="connsiteX7" fmla="*/ 658147 w 1880573"/>
                <a:gd name="connsiteY7" fmla="*/ 1135520 h 2572761"/>
                <a:gd name="connsiteX8" fmla="*/ 461278 w 1880573"/>
                <a:gd name="connsiteY8" fmla="*/ 796090 h 2572761"/>
                <a:gd name="connsiteX9" fmla="*/ 0 w 1880573"/>
                <a:gd name="connsiteY9" fmla="*/ 783 h 2572761"/>
                <a:gd name="connsiteX10" fmla="*/ 394730 w 1880573"/>
                <a:gd name="connsiteY10" fmla="*/ 0 h 2572761"/>
                <a:gd name="connsiteX11" fmla="*/ 579097 w 1880573"/>
                <a:gd name="connsiteY11" fmla="*/ 318540 h 2572761"/>
                <a:gd name="connsiteX12" fmla="*/ 657593 w 1880573"/>
                <a:gd name="connsiteY12" fmla="*/ 454498 h 2572761"/>
                <a:gd name="connsiteX13" fmla="*/ 853638 w 1880573"/>
                <a:gd name="connsiteY13" fmla="*/ 794058 h 2572761"/>
                <a:gd name="connsiteX14" fmla="*/ 854258 w 1880573"/>
                <a:gd name="connsiteY14" fmla="*/ 795132 h 2572761"/>
                <a:gd name="connsiteX15" fmla="*/ 1218052 w 1880573"/>
                <a:gd name="connsiteY15" fmla="*/ 1425242 h 2572761"/>
                <a:gd name="connsiteX16" fmla="*/ 1880573 w 1880573"/>
                <a:gd name="connsiteY16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1022319 w 1880573"/>
                <a:gd name="connsiteY4" fmla="*/ 1762901 h 2572761"/>
                <a:gd name="connsiteX5" fmla="*/ 935412 w 1880573"/>
                <a:gd name="connsiteY5" fmla="*/ 1613060 h 2572761"/>
                <a:gd name="connsiteX6" fmla="*/ 935121 w 1880573"/>
                <a:gd name="connsiteY6" fmla="*/ 1613061 h 2572761"/>
                <a:gd name="connsiteX7" fmla="*/ 658147 w 1880573"/>
                <a:gd name="connsiteY7" fmla="*/ 1135520 h 2572761"/>
                <a:gd name="connsiteX8" fmla="*/ 0 w 1880573"/>
                <a:gd name="connsiteY8" fmla="*/ 783 h 2572761"/>
                <a:gd name="connsiteX9" fmla="*/ 394730 w 1880573"/>
                <a:gd name="connsiteY9" fmla="*/ 0 h 2572761"/>
                <a:gd name="connsiteX10" fmla="*/ 579097 w 1880573"/>
                <a:gd name="connsiteY10" fmla="*/ 318540 h 2572761"/>
                <a:gd name="connsiteX11" fmla="*/ 657593 w 1880573"/>
                <a:gd name="connsiteY11" fmla="*/ 454498 h 2572761"/>
                <a:gd name="connsiteX12" fmla="*/ 853638 w 1880573"/>
                <a:gd name="connsiteY12" fmla="*/ 794058 h 2572761"/>
                <a:gd name="connsiteX13" fmla="*/ 854258 w 1880573"/>
                <a:gd name="connsiteY13" fmla="*/ 795132 h 2572761"/>
                <a:gd name="connsiteX14" fmla="*/ 1218052 w 1880573"/>
                <a:gd name="connsiteY14" fmla="*/ 1425242 h 2572761"/>
                <a:gd name="connsiteX15" fmla="*/ 1880573 w 1880573"/>
                <a:gd name="connsiteY15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1022319 w 1880573"/>
                <a:gd name="connsiteY4" fmla="*/ 1762901 h 2572761"/>
                <a:gd name="connsiteX5" fmla="*/ 935412 w 1880573"/>
                <a:gd name="connsiteY5" fmla="*/ 1613060 h 2572761"/>
                <a:gd name="connsiteX6" fmla="*/ 658147 w 1880573"/>
                <a:gd name="connsiteY6" fmla="*/ 1135520 h 2572761"/>
                <a:gd name="connsiteX7" fmla="*/ 0 w 1880573"/>
                <a:gd name="connsiteY7" fmla="*/ 783 h 2572761"/>
                <a:gd name="connsiteX8" fmla="*/ 394730 w 1880573"/>
                <a:gd name="connsiteY8" fmla="*/ 0 h 2572761"/>
                <a:gd name="connsiteX9" fmla="*/ 579097 w 1880573"/>
                <a:gd name="connsiteY9" fmla="*/ 318540 h 2572761"/>
                <a:gd name="connsiteX10" fmla="*/ 657593 w 1880573"/>
                <a:gd name="connsiteY10" fmla="*/ 454498 h 2572761"/>
                <a:gd name="connsiteX11" fmla="*/ 853638 w 1880573"/>
                <a:gd name="connsiteY11" fmla="*/ 794058 h 2572761"/>
                <a:gd name="connsiteX12" fmla="*/ 854258 w 1880573"/>
                <a:gd name="connsiteY12" fmla="*/ 795132 h 2572761"/>
                <a:gd name="connsiteX13" fmla="*/ 1218052 w 1880573"/>
                <a:gd name="connsiteY13" fmla="*/ 1425242 h 2572761"/>
                <a:gd name="connsiteX14" fmla="*/ 1880573 w 1880573"/>
                <a:gd name="connsiteY14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935412 w 1880573"/>
                <a:gd name="connsiteY4" fmla="*/ 1613060 h 2572761"/>
                <a:gd name="connsiteX5" fmla="*/ 658147 w 1880573"/>
                <a:gd name="connsiteY5" fmla="*/ 1135520 h 2572761"/>
                <a:gd name="connsiteX6" fmla="*/ 0 w 1880573"/>
                <a:gd name="connsiteY6" fmla="*/ 783 h 2572761"/>
                <a:gd name="connsiteX7" fmla="*/ 394730 w 1880573"/>
                <a:gd name="connsiteY7" fmla="*/ 0 h 2572761"/>
                <a:gd name="connsiteX8" fmla="*/ 579097 w 1880573"/>
                <a:gd name="connsiteY8" fmla="*/ 318540 h 2572761"/>
                <a:gd name="connsiteX9" fmla="*/ 657593 w 1880573"/>
                <a:gd name="connsiteY9" fmla="*/ 454498 h 2572761"/>
                <a:gd name="connsiteX10" fmla="*/ 853638 w 1880573"/>
                <a:gd name="connsiteY10" fmla="*/ 794058 h 2572761"/>
                <a:gd name="connsiteX11" fmla="*/ 854258 w 1880573"/>
                <a:gd name="connsiteY11" fmla="*/ 795132 h 2572761"/>
                <a:gd name="connsiteX12" fmla="*/ 1218052 w 1880573"/>
                <a:gd name="connsiteY12" fmla="*/ 1425242 h 2572761"/>
                <a:gd name="connsiteX13" fmla="*/ 1880573 w 1880573"/>
                <a:gd name="connsiteY13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658147 w 1880573"/>
                <a:gd name="connsiteY4" fmla="*/ 1135520 h 2572761"/>
                <a:gd name="connsiteX5" fmla="*/ 0 w 1880573"/>
                <a:gd name="connsiteY5" fmla="*/ 783 h 2572761"/>
                <a:gd name="connsiteX6" fmla="*/ 394730 w 1880573"/>
                <a:gd name="connsiteY6" fmla="*/ 0 h 2572761"/>
                <a:gd name="connsiteX7" fmla="*/ 579097 w 1880573"/>
                <a:gd name="connsiteY7" fmla="*/ 318540 h 2572761"/>
                <a:gd name="connsiteX8" fmla="*/ 657593 w 1880573"/>
                <a:gd name="connsiteY8" fmla="*/ 454498 h 2572761"/>
                <a:gd name="connsiteX9" fmla="*/ 853638 w 1880573"/>
                <a:gd name="connsiteY9" fmla="*/ 794058 h 2572761"/>
                <a:gd name="connsiteX10" fmla="*/ 854258 w 1880573"/>
                <a:gd name="connsiteY10" fmla="*/ 795132 h 2572761"/>
                <a:gd name="connsiteX11" fmla="*/ 1218052 w 1880573"/>
                <a:gd name="connsiteY11" fmla="*/ 1425242 h 2572761"/>
                <a:gd name="connsiteX12" fmla="*/ 1880573 w 1880573"/>
                <a:gd name="connsiteY12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658147 w 1880573"/>
                <a:gd name="connsiteY4" fmla="*/ 1135520 h 2572761"/>
                <a:gd name="connsiteX5" fmla="*/ 0 w 1880573"/>
                <a:gd name="connsiteY5" fmla="*/ 783 h 2572761"/>
                <a:gd name="connsiteX6" fmla="*/ 394730 w 1880573"/>
                <a:gd name="connsiteY6" fmla="*/ 0 h 2572761"/>
                <a:gd name="connsiteX7" fmla="*/ 579097 w 1880573"/>
                <a:gd name="connsiteY7" fmla="*/ 318540 h 2572761"/>
                <a:gd name="connsiteX8" fmla="*/ 657593 w 1880573"/>
                <a:gd name="connsiteY8" fmla="*/ 454498 h 2572761"/>
                <a:gd name="connsiteX9" fmla="*/ 853638 w 1880573"/>
                <a:gd name="connsiteY9" fmla="*/ 794058 h 2572761"/>
                <a:gd name="connsiteX10" fmla="*/ 854258 w 1880573"/>
                <a:gd name="connsiteY10" fmla="*/ 795132 h 2572761"/>
                <a:gd name="connsiteX11" fmla="*/ 1880573 w 1880573"/>
                <a:gd name="connsiteY11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658147 w 1880573"/>
                <a:gd name="connsiteY4" fmla="*/ 1135520 h 2572761"/>
                <a:gd name="connsiteX5" fmla="*/ 0 w 1880573"/>
                <a:gd name="connsiteY5" fmla="*/ 783 h 2572761"/>
                <a:gd name="connsiteX6" fmla="*/ 394730 w 1880573"/>
                <a:gd name="connsiteY6" fmla="*/ 0 h 2572761"/>
                <a:gd name="connsiteX7" fmla="*/ 579097 w 1880573"/>
                <a:gd name="connsiteY7" fmla="*/ 318540 h 2572761"/>
                <a:gd name="connsiteX8" fmla="*/ 657593 w 1880573"/>
                <a:gd name="connsiteY8" fmla="*/ 454498 h 2572761"/>
                <a:gd name="connsiteX9" fmla="*/ 853638 w 1880573"/>
                <a:gd name="connsiteY9" fmla="*/ 794058 h 2572761"/>
                <a:gd name="connsiteX10" fmla="*/ 1880573 w 1880573"/>
                <a:gd name="connsiteY10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658147 w 1880573"/>
                <a:gd name="connsiteY4" fmla="*/ 1135520 h 2572761"/>
                <a:gd name="connsiteX5" fmla="*/ 0 w 1880573"/>
                <a:gd name="connsiteY5" fmla="*/ 783 h 2572761"/>
                <a:gd name="connsiteX6" fmla="*/ 394730 w 1880573"/>
                <a:gd name="connsiteY6" fmla="*/ 0 h 2572761"/>
                <a:gd name="connsiteX7" fmla="*/ 579097 w 1880573"/>
                <a:gd name="connsiteY7" fmla="*/ 318540 h 2572761"/>
                <a:gd name="connsiteX8" fmla="*/ 853638 w 1880573"/>
                <a:gd name="connsiteY8" fmla="*/ 794058 h 2572761"/>
                <a:gd name="connsiteX9" fmla="*/ 1880573 w 1880573"/>
                <a:gd name="connsiteY9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658147 w 1880573"/>
                <a:gd name="connsiteY4" fmla="*/ 1135520 h 2572761"/>
                <a:gd name="connsiteX5" fmla="*/ 0 w 1880573"/>
                <a:gd name="connsiteY5" fmla="*/ 783 h 2572761"/>
                <a:gd name="connsiteX6" fmla="*/ 394730 w 1880573"/>
                <a:gd name="connsiteY6" fmla="*/ 0 h 2572761"/>
                <a:gd name="connsiteX7" fmla="*/ 853638 w 1880573"/>
                <a:gd name="connsiteY7" fmla="*/ 794058 h 2572761"/>
                <a:gd name="connsiteX8" fmla="*/ 1880573 w 1880573"/>
                <a:gd name="connsiteY8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658147 w 1880573"/>
                <a:gd name="connsiteY4" fmla="*/ 1135520 h 2572761"/>
                <a:gd name="connsiteX5" fmla="*/ 0 w 1880573"/>
                <a:gd name="connsiteY5" fmla="*/ 783 h 2572761"/>
                <a:gd name="connsiteX6" fmla="*/ 394730 w 1880573"/>
                <a:gd name="connsiteY6" fmla="*/ 0 h 2572761"/>
                <a:gd name="connsiteX7" fmla="*/ 1880573 w 1880573"/>
                <a:gd name="connsiteY7" fmla="*/ 2572761 h 2572761"/>
                <a:gd name="connsiteX0" fmla="*/ 1880573 w 1880573"/>
                <a:gd name="connsiteY0" fmla="*/ 2572761 h 2572761"/>
                <a:gd name="connsiteX1" fmla="*/ 552861 w 1880573"/>
                <a:gd name="connsiteY1" fmla="*/ 2572761 h 2572761"/>
                <a:gd name="connsiteX2" fmla="*/ 916575 w 1880573"/>
                <a:gd name="connsiteY2" fmla="*/ 1945318 h 2572761"/>
                <a:gd name="connsiteX3" fmla="*/ 1128121 w 1880573"/>
                <a:gd name="connsiteY3" fmla="*/ 1945318 h 2572761"/>
                <a:gd name="connsiteX4" fmla="*/ 0 w 1880573"/>
                <a:gd name="connsiteY4" fmla="*/ 783 h 2572761"/>
                <a:gd name="connsiteX5" fmla="*/ 394730 w 1880573"/>
                <a:gd name="connsiteY5" fmla="*/ 0 h 2572761"/>
                <a:gd name="connsiteX6" fmla="*/ 1880573 w 1880573"/>
                <a:gd name="connsiteY6" fmla="*/ 2572761 h 2572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80573" h="2572761">
                  <a:moveTo>
                    <a:pt x="1880573" y="2572761"/>
                  </a:moveTo>
                  <a:lnTo>
                    <a:pt x="552861" y="2572761"/>
                  </a:lnTo>
                  <a:lnTo>
                    <a:pt x="916575" y="1945318"/>
                  </a:lnTo>
                  <a:lnTo>
                    <a:pt x="1128121" y="1945318"/>
                  </a:lnTo>
                  <a:lnTo>
                    <a:pt x="0" y="783"/>
                  </a:lnTo>
                  <a:lnTo>
                    <a:pt x="394730" y="0"/>
                  </a:lnTo>
                  <a:lnTo>
                    <a:pt x="1880573" y="2572761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5556A074-666F-3C38-34A4-161B06821F27}"/>
                </a:ext>
              </a:extLst>
            </p:cNvPr>
            <p:cNvSpPr>
              <a:spLocks/>
            </p:cNvSpPr>
            <p:nvPr/>
          </p:nvSpPr>
          <p:spPr bwMode="auto">
            <a:xfrm rot="10800000">
              <a:off x="4606745" y="3753357"/>
              <a:ext cx="1879594" cy="2635810"/>
            </a:xfrm>
            <a:custGeom>
              <a:avLst/>
              <a:gdLst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518660 w 1879594"/>
                <a:gd name="connsiteY4" fmla="*/ 1826015 h 2635810"/>
                <a:gd name="connsiteX5" fmla="*/ 880915 w 1879594"/>
                <a:gd name="connsiteY5" fmla="*/ 1198570 h 2635810"/>
                <a:gd name="connsiteX6" fmla="*/ 469313 w 1879594"/>
                <a:gd name="connsiteY6" fmla="*/ 1198570 h 2635810"/>
                <a:gd name="connsiteX7" fmla="*/ 1164097 w 1879594"/>
                <a:gd name="connsiteY7" fmla="*/ 0 h 2635810"/>
                <a:gd name="connsiteX8" fmla="*/ 1879594 w 1879594"/>
                <a:gd name="connsiteY8" fmla="*/ 0 h 2635810"/>
                <a:gd name="connsiteX9" fmla="*/ 1190768 w 1879594"/>
                <a:gd name="connsiteY9" fmla="*/ 1198570 h 2635810"/>
                <a:gd name="connsiteX10" fmla="*/ 987919 w 1879594"/>
                <a:gd name="connsiteY10" fmla="*/ 1198570 h 2635810"/>
                <a:gd name="connsiteX11" fmla="*/ 625664 w 1879594"/>
                <a:gd name="connsiteY11" fmla="*/ 1826015 h 2635810"/>
                <a:gd name="connsiteX12" fmla="*/ 830172 w 1879594"/>
                <a:gd name="connsiteY12" fmla="*/ 1826015 h 2635810"/>
                <a:gd name="connsiteX13" fmla="*/ 665307 w 1879594"/>
                <a:gd name="connsiteY13" fmla="*/ 2112882 h 2635810"/>
                <a:gd name="connsiteX14" fmla="*/ 639789 w 1879594"/>
                <a:gd name="connsiteY14" fmla="*/ 2157173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518660 w 1879594"/>
                <a:gd name="connsiteY4" fmla="*/ 1826015 h 2635810"/>
                <a:gd name="connsiteX5" fmla="*/ 880915 w 1879594"/>
                <a:gd name="connsiteY5" fmla="*/ 1198570 h 2635810"/>
                <a:gd name="connsiteX6" fmla="*/ 469313 w 1879594"/>
                <a:gd name="connsiteY6" fmla="*/ 1198570 h 2635810"/>
                <a:gd name="connsiteX7" fmla="*/ 1164097 w 1879594"/>
                <a:gd name="connsiteY7" fmla="*/ 0 h 2635810"/>
                <a:gd name="connsiteX8" fmla="*/ 1879594 w 1879594"/>
                <a:gd name="connsiteY8" fmla="*/ 0 h 2635810"/>
                <a:gd name="connsiteX9" fmla="*/ 1190768 w 1879594"/>
                <a:gd name="connsiteY9" fmla="*/ 1198570 h 2635810"/>
                <a:gd name="connsiteX10" fmla="*/ 625664 w 1879594"/>
                <a:gd name="connsiteY10" fmla="*/ 1826015 h 2635810"/>
                <a:gd name="connsiteX11" fmla="*/ 830172 w 1879594"/>
                <a:gd name="connsiteY11" fmla="*/ 1826015 h 2635810"/>
                <a:gd name="connsiteX12" fmla="*/ 665307 w 1879594"/>
                <a:gd name="connsiteY12" fmla="*/ 2112882 h 2635810"/>
                <a:gd name="connsiteX13" fmla="*/ 639789 w 1879594"/>
                <a:gd name="connsiteY13" fmla="*/ 2157173 h 2635810"/>
                <a:gd name="connsiteX14" fmla="*/ 364026 w 1879594"/>
                <a:gd name="connsiteY14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518660 w 1879594"/>
                <a:gd name="connsiteY4" fmla="*/ 1826015 h 2635810"/>
                <a:gd name="connsiteX5" fmla="*/ 880915 w 1879594"/>
                <a:gd name="connsiteY5" fmla="*/ 1198570 h 2635810"/>
                <a:gd name="connsiteX6" fmla="*/ 469313 w 1879594"/>
                <a:gd name="connsiteY6" fmla="*/ 1198570 h 2635810"/>
                <a:gd name="connsiteX7" fmla="*/ 1164097 w 1879594"/>
                <a:gd name="connsiteY7" fmla="*/ 0 h 2635810"/>
                <a:gd name="connsiteX8" fmla="*/ 1879594 w 1879594"/>
                <a:gd name="connsiteY8" fmla="*/ 0 h 2635810"/>
                <a:gd name="connsiteX9" fmla="*/ 625664 w 1879594"/>
                <a:gd name="connsiteY9" fmla="*/ 1826015 h 2635810"/>
                <a:gd name="connsiteX10" fmla="*/ 830172 w 1879594"/>
                <a:gd name="connsiteY10" fmla="*/ 1826015 h 2635810"/>
                <a:gd name="connsiteX11" fmla="*/ 665307 w 1879594"/>
                <a:gd name="connsiteY11" fmla="*/ 2112882 h 2635810"/>
                <a:gd name="connsiteX12" fmla="*/ 639789 w 1879594"/>
                <a:gd name="connsiteY12" fmla="*/ 2157173 h 2635810"/>
                <a:gd name="connsiteX13" fmla="*/ 364026 w 1879594"/>
                <a:gd name="connsiteY13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518660 w 1879594"/>
                <a:gd name="connsiteY4" fmla="*/ 1826015 h 2635810"/>
                <a:gd name="connsiteX5" fmla="*/ 880915 w 1879594"/>
                <a:gd name="connsiteY5" fmla="*/ 1198570 h 2635810"/>
                <a:gd name="connsiteX6" fmla="*/ 469313 w 1879594"/>
                <a:gd name="connsiteY6" fmla="*/ 1198570 h 2635810"/>
                <a:gd name="connsiteX7" fmla="*/ 1164097 w 1879594"/>
                <a:gd name="connsiteY7" fmla="*/ 0 h 2635810"/>
                <a:gd name="connsiteX8" fmla="*/ 1879594 w 1879594"/>
                <a:gd name="connsiteY8" fmla="*/ 0 h 2635810"/>
                <a:gd name="connsiteX9" fmla="*/ 830172 w 1879594"/>
                <a:gd name="connsiteY9" fmla="*/ 1826015 h 2635810"/>
                <a:gd name="connsiteX10" fmla="*/ 665307 w 1879594"/>
                <a:gd name="connsiteY10" fmla="*/ 2112882 h 2635810"/>
                <a:gd name="connsiteX11" fmla="*/ 639789 w 1879594"/>
                <a:gd name="connsiteY11" fmla="*/ 2157173 h 2635810"/>
                <a:gd name="connsiteX12" fmla="*/ 364026 w 1879594"/>
                <a:gd name="connsiteY12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518660 w 1879594"/>
                <a:gd name="connsiteY4" fmla="*/ 1826015 h 2635810"/>
                <a:gd name="connsiteX5" fmla="*/ 880915 w 1879594"/>
                <a:gd name="connsiteY5" fmla="*/ 1198570 h 2635810"/>
                <a:gd name="connsiteX6" fmla="*/ 469313 w 1879594"/>
                <a:gd name="connsiteY6" fmla="*/ 1198570 h 2635810"/>
                <a:gd name="connsiteX7" fmla="*/ 1164097 w 1879594"/>
                <a:gd name="connsiteY7" fmla="*/ 0 h 2635810"/>
                <a:gd name="connsiteX8" fmla="*/ 1879594 w 1879594"/>
                <a:gd name="connsiteY8" fmla="*/ 0 h 2635810"/>
                <a:gd name="connsiteX9" fmla="*/ 665307 w 1879594"/>
                <a:gd name="connsiteY9" fmla="*/ 2112882 h 2635810"/>
                <a:gd name="connsiteX10" fmla="*/ 639789 w 1879594"/>
                <a:gd name="connsiteY10" fmla="*/ 2157173 h 2635810"/>
                <a:gd name="connsiteX11" fmla="*/ 364026 w 1879594"/>
                <a:gd name="connsiteY11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518660 w 1879594"/>
                <a:gd name="connsiteY4" fmla="*/ 1826015 h 2635810"/>
                <a:gd name="connsiteX5" fmla="*/ 880915 w 1879594"/>
                <a:gd name="connsiteY5" fmla="*/ 1198570 h 2635810"/>
                <a:gd name="connsiteX6" fmla="*/ 469313 w 1879594"/>
                <a:gd name="connsiteY6" fmla="*/ 1198570 h 2635810"/>
                <a:gd name="connsiteX7" fmla="*/ 1164097 w 1879594"/>
                <a:gd name="connsiteY7" fmla="*/ 0 h 2635810"/>
                <a:gd name="connsiteX8" fmla="*/ 1879594 w 1879594"/>
                <a:gd name="connsiteY8" fmla="*/ 0 h 2635810"/>
                <a:gd name="connsiteX9" fmla="*/ 665307 w 1879594"/>
                <a:gd name="connsiteY9" fmla="*/ 2112882 h 2635810"/>
                <a:gd name="connsiteX10" fmla="*/ 364026 w 1879594"/>
                <a:gd name="connsiteY10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518660 w 1879594"/>
                <a:gd name="connsiteY4" fmla="*/ 1826015 h 2635810"/>
                <a:gd name="connsiteX5" fmla="*/ 880915 w 1879594"/>
                <a:gd name="connsiteY5" fmla="*/ 1198570 h 2635810"/>
                <a:gd name="connsiteX6" fmla="*/ 469313 w 1879594"/>
                <a:gd name="connsiteY6" fmla="*/ 1198570 h 2635810"/>
                <a:gd name="connsiteX7" fmla="*/ 1164097 w 1879594"/>
                <a:gd name="connsiteY7" fmla="*/ 0 h 2635810"/>
                <a:gd name="connsiteX8" fmla="*/ 1879594 w 1879594"/>
                <a:gd name="connsiteY8" fmla="*/ 0 h 2635810"/>
                <a:gd name="connsiteX9" fmla="*/ 364026 w 1879594"/>
                <a:gd name="connsiteY9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880915 w 1879594"/>
                <a:gd name="connsiteY4" fmla="*/ 1198570 h 2635810"/>
                <a:gd name="connsiteX5" fmla="*/ 469313 w 1879594"/>
                <a:gd name="connsiteY5" fmla="*/ 1198570 h 2635810"/>
                <a:gd name="connsiteX6" fmla="*/ 1164097 w 1879594"/>
                <a:gd name="connsiteY6" fmla="*/ 0 h 2635810"/>
                <a:gd name="connsiteX7" fmla="*/ 1879594 w 1879594"/>
                <a:gd name="connsiteY7" fmla="*/ 0 h 2635810"/>
                <a:gd name="connsiteX8" fmla="*/ 364026 w 1879594"/>
                <a:gd name="connsiteY8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469313 w 1879594"/>
                <a:gd name="connsiteY4" fmla="*/ 1198570 h 2635810"/>
                <a:gd name="connsiteX5" fmla="*/ 1164097 w 1879594"/>
                <a:gd name="connsiteY5" fmla="*/ 0 h 2635810"/>
                <a:gd name="connsiteX6" fmla="*/ 1879594 w 1879594"/>
                <a:gd name="connsiteY6" fmla="*/ 0 h 2635810"/>
                <a:gd name="connsiteX7" fmla="*/ 364026 w 1879594"/>
                <a:gd name="connsiteY7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05597 w 1879594"/>
                <a:gd name="connsiteY3" fmla="*/ 1826015 h 2635810"/>
                <a:gd name="connsiteX4" fmla="*/ 1164097 w 1879594"/>
                <a:gd name="connsiteY4" fmla="*/ 0 h 2635810"/>
                <a:gd name="connsiteX5" fmla="*/ 1879594 w 1879594"/>
                <a:gd name="connsiteY5" fmla="*/ 0 h 2635810"/>
                <a:gd name="connsiteX6" fmla="*/ 364026 w 1879594"/>
                <a:gd name="connsiteY6" fmla="*/ 2635810 h 2635810"/>
                <a:gd name="connsiteX0" fmla="*/ 364026 w 1879594"/>
                <a:gd name="connsiteY0" fmla="*/ 2635810 h 2635810"/>
                <a:gd name="connsiteX1" fmla="*/ 87054 w 1879594"/>
                <a:gd name="connsiteY1" fmla="*/ 2158271 h 2635810"/>
                <a:gd name="connsiteX2" fmla="*/ 0 w 1879594"/>
                <a:gd name="connsiteY2" fmla="*/ 2008179 h 2635810"/>
                <a:gd name="connsiteX3" fmla="*/ 1164097 w 1879594"/>
                <a:gd name="connsiteY3" fmla="*/ 0 h 2635810"/>
                <a:gd name="connsiteX4" fmla="*/ 1879594 w 1879594"/>
                <a:gd name="connsiteY4" fmla="*/ 0 h 2635810"/>
                <a:gd name="connsiteX5" fmla="*/ 364026 w 1879594"/>
                <a:gd name="connsiteY5" fmla="*/ 2635810 h 2635810"/>
                <a:gd name="connsiteX0" fmla="*/ 364026 w 1879594"/>
                <a:gd name="connsiteY0" fmla="*/ 2635810 h 2635810"/>
                <a:gd name="connsiteX1" fmla="*/ 0 w 1879594"/>
                <a:gd name="connsiteY1" fmla="*/ 2008179 h 2635810"/>
                <a:gd name="connsiteX2" fmla="*/ 1164097 w 1879594"/>
                <a:gd name="connsiteY2" fmla="*/ 0 h 2635810"/>
                <a:gd name="connsiteX3" fmla="*/ 1879594 w 1879594"/>
                <a:gd name="connsiteY3" fmla="*/ 0 h 2635810"/>
                <a:gd name="connsiteX4" fmla="*/ 364026 w 1879594"/>
                <a:gd name="connsiteY4" fmla="*/ 2635810 h 26358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79594" h="2635810">
                  <a:moveTo>
                    <a:pt x="364026" y="2635810"/>
                  </a:moveTo>
                  <a:lnTo>
                    <a:pt x="0" y="2008179"/>
                  </a:lnTo>
                  <a:lnTo>
                    <a:pt x="1164097" y="0"/>
                  </a:lnTo>
                  <a:lnTo>
                    <a:pt x="1879594" y="0"/>
                  </a:lnTo>
                  <a:lnTo>
                    <a:pt x="364026" y="263581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92" name="グループ化 491">
            <a:extLst>
              <a:ext uri="{FF2B5EF4-FFF2-40B4-BE49-F238E27FC236}">
                <a16:creationId xmlns:a16="http://schemas.microsoft.com/office/drawing/2014/main" id="{A9B8D601-D645-D0A2-872A-1A15A2E98FFB}"/>
              </a:ext>
            </a:extLst>
          </p:cNvPr>
          <p:cNvGrpSpPr/>
          <p:nvPr/>
        </p:nvGrpSpPr>
        <p:grpSpPr>
          <a:xfrm>
            <a:off x="900803" y="3839344"/>
            <a:ext cx="2278020" cy="2550261"/>
            <a:chOff x="1974588" y="505894"/>
            <a:chExt cx="5321083" cy="5956994"/>
          </a:xfrm>
        </p:grpSpPr>
        <p:sp>
          <p:nvSpPr>
            <p:cNvPr id="474" name="フリーフォーム: 図形 473">
              <a:extLst>
                <a:ext uri="{FF2B5EF4-FFF2-40B4-BE49-F238E27FC236}">
                  <a16:creationId xmlns:a16="http://schemas.microsoft.com/office/drawing/2014/main" id="{39B61B3B-0BFF-0F07-6DFE-F1AE70FB4A88}"/>
                </a:ext>
              </a:extLst>
            </p:cNvPr>
            <p:cNvSpPr/>
            <p:nvPr/>
          </p:nvSpPr>
          <p:spPr bwMode="auto">
            <a:xfrm rot="10800000">
              <a:off x="2101690" y="1892558"/>
              <a:ext cx="1968063" cy="2592997"/>
            </a:xfrm>
            <a:custGeom>
              <a:avLst/>
              <a:gdLst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1161603 w 1968063"/>
                <a:gd name="connsiteY5" fmla="*/ 1996849 h 2592997"/>
                <a:gd name="connsiteX6" fmla="*/ 1157641 w 1968063"/>
                <a:gd name="connsiteY6" fmla="*/ 1996857 h 2592997"/>
                <a:gd name="connsiteX7" fmla="*/ 932452 w 1968063"/>
                <a:gd name="connsiteY7" fmla="*/ 1608601 h 2592997"/>
                <a:gd name="connsiteX8" fmla="*/ 932452 w 1968063"/>
                <a:gd name="connsiteY8" fmla="*/ 1608601 h 2592997"/>
                <a:gd name="connsiteX9" fmla="*/ 805446 w 1968063"/>
                <a:gd name="connsiteY9" fmla="*/ 1389625 h 2592997"/>
                <a:gd name="connsiteX10" fmla="*/ 882707 w 1968063"/>
                <a:gd name="connsiteY10" fmla="*/ 1255190 h 2592997"/>
                <a:gd name="connsiteX11" fmla="*/ 880563 w 1968063"/>
                <a:gd name="connsiteY11" fmla="*/ 1251476 h 2592997"/>
                <a:gd name="connsiteX12" fmla="*/ 803207 w 1968063"/>
                <a:gd name="connsiteY12" fmla="*/ 1385764 h 2592997"/>
                <a:gd name="connsiteX13" fmla="*/ 571363 w 1968063"/>
                <a:gd name="connsiteY13" fmla="*/ 986034 h 2592997"/>
                <a:gd name="connsiteX14" fmla="*/ 571363 w 1968063"/>
                <a:gd name="connsiteY14" fmla="*/ 986034 h 2592997"/>
                <a:gd name="connsiteX15" fmla="*/ 0 w 1968063"/>
                <a:gd name="connsiteY15" fmla="*/ 926 h 2592997"/>
                <a:gd name="connsiteX16" fmla="*/ 466563 w 1968063"/>
                <a:gd name="connsiteY16" fmla="*/ 0 h 2592997"/>
                <a:gd name="connsiteX17" fmla="*/ 803842 w 1968063"/>
                <a:gd name="connsiteY17" fmla="*/ 581515 h 2592997"/>
                <a:gd name="connsiteX18" fmla="*/ 803842 w 1968063"/>
                <a:gd name="connsiteY18" fmla="*/ 581515 h 2592997"/>
                <a:gd name="connsiteX19" fmla="*/ 1035958 w 1968063"/>
                <a:gd name="connsiteY19" fmla="*/ 981715 h 2592997"/>
                <a:gd name="connsiteX20" fmla="*/ 938821 w 1968063"/>
                <a:gd name="connsiteY20" fmla="*/ 1150343 h 2592997"/>
                <a:gd name="connsiteX21" fmla="*/ 940897 w 1968063"/>
                <a:gd name="connsiteY21" fmla="*/ 1153939 h 2592997"/>
                <a:gd name="connsiteX22" fmla="*/ 1037925 w 1968063"/>
                <a:gd name="connsiteY22" fmla="*/ 985107 h 2592997"/>
                <a:gd name="connsiteX23" fmla="*/ 1166336 w 1968063"/>
                <a:gd name="connsiteY23" fmla="*/ 1206505 h 2592997"/>
                <a:gd name="connsiteX24" fmla="*/ 1166336 w 1968063"/>
                <a:gd name="connsiteY24" fmla="*/ 1206504 h 2592997"/>
                <a:gd name="connsiteX25" fmla="*/ 1436631 w 1968063"/>
                <a:gd name="connsiteY25" fmla="*/ 1672530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1161603 w 1968063"/>
                <a:gd name="connsiteY5" fmla="*/ 1996849 h 2592997"/>
                <a:gd name="connsiteX6" fmla="*/ 1157641 w 1968063"/>
                <a:gd name="connsiteY6" fmla="*/ 1996857 h 2592997"/>
                <a:gd name="connsiteX7" fmla="*/ 932452 w 1968063"/>
                <a:gd name="connsiteY7" fmla="*/ 1608601 h 2592997"/>
                <a:gd name="connsiteX8" fmla="*/ 932452 w 1968063"/>
                <a:gd name="connsiteY8" fmla="*/ 1608601 h 2592997"/>
                <a:gd name="connsiteX9" fmla="*/ 805446 w 1968063"/>
                <a:gd name="connsiteY9" fmla="*/ 1389625 h 2592997"/>
                <a:gd name="connsiteX10" fmla="*/ 882707 w 1968063"/>
                <a:gd name="connsiteY10" fmla="*/ 1255190 h 2592997"/>
                <a:gd name="connsiteX11" fmla="*/ 803207 w 1968063"/>
                <a:gd name="connsiteY11" fmla="*/ 1385764 h 2592997"/>
                <a:gd name="connsiteX12" fmla="*/ 571363 w 1968063"/>
                <a:gd name="connsiteY12" fmla="*/ 986034 h 2592997"/>
                <a:gd name="connsiteX13" fmla="*/ 571363 w 1968063"/>
                <a:gd name="connsiteY13" fmla="*/ 986034 h 2592997"/>
                <a:gd name="connsiteX14" fmla="*/ 0 w 1968063"/>
                <a:gd name="connsiteY14" fmla="*/ 926 h 2592997"/>
                <a:gd name="connsiteX15" fmla="*/ 466563 w 1968063"/>
                <a:gd name="connsiteY15" fmla="*/ 0 h 2592997"/>
                <a:gd name="connsiteX16" fmla="*/ 803842 w 1968063"/>
                <a:gd name="connsiteY16" fmla="*/ 581515 h 2592997"/>
                <a:gd name="connsiteX17" fmla="*/ 803842 w 1968063"/>
                <a:gd name="connsiteY17" fmla="*/ 581515 h 2592997"/>
                <a:gd name="connsiteX18" fmla="*/ 1035958 w 1968063"/>
                <a:gd name="connsiteY18" fmla="*/ 981715 h 2592997"/>
                <a:gd name="connsiteX19" fmla="*/ 938821 w 1968063"/>
                <a:gd name="connsiteY19" fmla="*/ 1150343 h 2592997"/>
                <a:gd name="connsiteX20" fmla="*/ 940897 w 1968063"/>
                <a:gd name="connsiteY20" fmla="*/ 1153939 h 2592997"/>
                <a:gd name="connsiteX21" fmla="*/ 1037925 w 1968063"/>
                <a:gd name="connsiteY21" fmla="*/ 985107 h 2592997"/>
                <a:gd name="connsiteX22" fmla="*/ 1166336 w 1968063"/>
                <a:gd name="connsiteY22" fmla="*/ 1206505 h 2592997"/>
                <a:gd name="connsiteX23" fmla="*/ 1166336 w 1968063"/>
                <a:gd name="connsiteY23" fmla="*/ 1206504 h 2592997"/>
                <a:gd name="connsiteX24" fmla="*/ 1436631 w 1968063"/>
                <a:gd name="connsiteY24" fmla="*/ 1672530 h 2592997"/>
                <a:gd name="connsiteX25" fmla="*/ 1968063 w 1968063"/>
                <a:gd name="connsiteY25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1161603 w 1968063"/>
                <a:gd name="connsiteY5" fmla="*/ 1996849 h 2592997"/>
                <a:gd name="connsiteX6" fmla="*/ 1157641 w 1968063"/>
                <a:gd name="connsiteY6" fmla="*/ 1996857 h 2592997"/>
                <a:gd name="connsiteX7" fmla="*/ 932452 w 1968063"/>
                <a:gd name="connsiteY7" fmla="*/ 1608601 h 2592997"/>
                <a:gd name="connsiteX8" fmla="*/ 932452 w 1968063"/>
                <a:gd name="connsiteY8" fmla="*/ 1608601 h 2592997"/>
                <a:gd name="connsiteX9" fmla="*/ 805446 w 1968063"/>
                <a:gd name="connsiteY9" fmla="*/ 1389625 h 2592997"/>
                <a:gd name="connsiteX10" fmla="*/ 803207 w 1968063"/>
                <a:gd name="connsiteY10" fmla="*/ 1385764 h 2592997"/>
                <a:gd name="connsiteX11" fmla="*/ 571363 w 1968063"/>
                <a:gd name="connsiteY11" fmla="*/ 986034 h 2592997"/>
                <a:gd name="connsiteX12" fmla="*/ 571363 w 1968063"/>
                <a:gd name="connsiteY12" fmla="*/ 986034 h 2592997"/>
                <a:gd name="connsiteX13" fmla="*/ 0 w 1968063"/>
                <a:gd name="connsiteY13" fmla="*/ 926 h 2592997"/>
                <a:gd name="connsiteX14" fmla="*/ 466563 w 1968063"/>
                <a:gd name="connsiteY14" fmla="*/ 0 h 2592997"/>
                <a:gd name="connsiteX15" fmla="*/ 803842 w 1968063"/>
                <a:gd name="connsiteY15" fmla="*/ 581515 h 2592997"/>
                <a:gd name="connsiteX16" fmla="*/ 803842 w 1968063"/>
                <a:gd name="connsiteY16" fmla="*/ 581515 h 2592997"/>
                <a:gd name="connsiteX17" fmla="*/ 1035958 w 1968063"/>
                <a:gd name="connsiteY17" fmla="*/ 981715 h 2592997"/>
                <a:gd name="connsiteX18" fmla="*/ 938821 w 1968063"/>
                <a:gd name="connsiteY18" fmla="*/ 1150343 h 2592997"/>
                <a:gd name="connsiteX19" fmla="*/ 940897 w 1968063"/>
                <a:gd name="connsiteY19" fmla="*/ 1153939 h 2592997"/>
                <a:gd name="connsiteX20" fmla="*/ 1037925 w 1968063"/>
                <a:gd name="connsiteY20" fmla="*/ 985107 h 2592997"/>
                <a:gd name="connsiteX21" fmla="*/ 1166336 w 1968063"/>
                <a:gd name="connsiteY21" fmla="*/ 1206505 h 2592997"/>
                <a:gd name="connsiteX22" fmla="*/ 1166336 w 1968063"/>
                <a:gd name="connsiteY22" fmla="*/ 1206504 h 2592997"/>
                <a:gd name="connsiteX23" fmla="*/ 1436631 w 1968063"/>
                <a:gd name="connsiteY23" fmla="*/ 1672530 h 2592997"/>
                <a:gd name="connsiteX24" fmla="*/ 1968063 w 1968063"/>
                <a:gd name="connsiteY24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1161603 w 1968063"/>
                <a:gd name="connsiteY5" fmla="*/ 1996849 h 2592997"/>
                <a:gd name="connsiteX6" fmla="*/ 1157641 w 1968063"/>
                <a:gd name="connsiteY6" fmla="*/ 1996857 h 2592997"/>
                <a:gd name="connsiteX7" fmla="*/ 932452 w 1968063"/>
                <a:gd name="connsiteY7" fmla="*/ 1608601 h 2592997"/>
                <a:gd name="connsiteX8" fmla="*/ 932452 w 1968063"/>
                <a:gd name="connsiteY8" fmla="*/ 1608601 h 2592997"/>
                <a:gd name="connsiteX9" fmla="*/ 805446 w 1968063"/>
                <a:gd name="connsiteY9" fmla="*/ 1389625 h 2592997"/>
                <a:gd name="connsiteX10" fmla="*/ 571363 w 1968063"/>
                <a:gd name="connsiteY10" fmla="*/ 986034 h 2592997"/>
                <a:gd name="connsiteX11" fmla="*/ 571363 w 1968063"/>
                <a:gd name="connsiteY11" fmla="*/ 986034 h 2592997"/>
                <a:gd name="connsiteX12" fmla="*/ 0 w 1968063"/>
                <a:gd name="connsiteY12" fmla="*/ 926 h 2592997"/>
                <a:gd name="connsiteX13" fmla="*/ 466563 w 1968063"/>
                <a:gd name="connsiteY13" fmla="*/ 0 h 2592997"/>
                <a:gd name="connsiteX14" fmla="*/ 803842 w 1968063"/>
                <a:gd name="connsiteY14" fmla="*/ 581515 h 2592997"/>
                <a:gd name="connsiteX15" fmla="*/ 803842 w 1968063"/>
                <a:gd name="connsiteY15" fmla="*/ 581515 h 2592997"/>
                <a:gd name="connsiteX16" fmla="*/ 1035958 w 1968063"/>
                <a:gd name="connsiteY16" fmla="*/ 981715 h 2592997"/>
                <a:gd name="connsiteX17" fmla="*/ 938821 w 1968063"/>
                <a:gd name="connsiteY17" fmla="*/ 1150343 h 2592997"/>
                <a:gd name="connsiteX18" fmla="*/ 940897 w 1968063"/>
                <a:gd name="connsiteY18" fmla="*/ 1153939 h 2592997"/>
                <a:gd name="connsiteX19" fmla="*/ 1037925 w 1968063"/>
                <a:gd name="connsiteY19" fmla="*/ 985107 h 2592997"/>
                <a:gd name="connsiteX20" fmla="*/ 1166336 w 1968063"/>
                <a:gd name="connsiteY20" fmla="*/ 1206505 h 2592997"/>
                <a:gd name="connsiteX21" fmla="*/ 1166336 w 1968063"/>
                <a:gd name="connsiteY21" fmla="*/ 1206504 h 2592997"/>
                <a:gd name="connsiteX22" fmla="*/ 1436631 w 1968063"/>
                <a:gd name="connsiteY22" fmla="*/ 1672530 h 2592997"/>
                <a:gd name="connsiteX23" fmla="*/ 1968063 w 1968063"/>
                <a:gd name="connsiteY23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1161603 w 1968063"/>
                <a:gd name="connsiteY5" fmla="*/ 1996849 h 2592997"/>
                <a:gd name="connsiteX6" fmla="*/ 1157641 w 1968063"/>
                <a:gd name="connsiteY6" fmla="*/ 1996857 h 2592997"/>
                <a:gd name="connsiteX7" fmla="*/ 932452 w 1968063"/>
                <a:gd name="connsiteY7" fmla="*/ 1608601 h 2592997"/>
                <a:gd name="connsiteX8" fmla="*/ 932452 w 1968063"/>
                <a:gd name="connsiteY8" fmla="*/ 1608601 h 2592997"/>
                <a:gd name="connsiteX9" fmla="*/ 571363 w 1968063"/>
                <a:gd name="connsiteY9" fmla="*/ 986034 h 2592997"/>
                <a:gd name="connsiteX10" fmla="*/ 571363 w 1968063"/>
                <a:gd name="connsiteY10" fmla="*/ 986034 h 2592997"/>
                <a:gd name="connsiteX11" fmla="*/ 0 w 1968063"/>
                <a:gd name="connsiteY11" fmla="*/ 926 h 2592997"/>
                <a:gd name="connsiteX12" fmla="*/ 466563 w 1968063"/>
                <a:gd name="connsiteY12" fmla="*/ 0 h 2592997"/>
                <a:gd name="connsiteX13" fmla="*/ 803842 w 1968063"/>
                <a:gd name="connsiteY13" fmla="*/ 581515 h 2592997"/>
                <a:gd name="connsiteX14" fmla="*/ 803842 w 1968063"/>
                <a:gd name="connsiteY14" fmla="*/ 581515 h 2592997"/>
                <a:gd name="connsiteX15" fmla="*/ 1035958 w 1968063"/>
                <a:gd name="connsiteY15" fmla="*/ 981715 h 2592997"/>
                <a:gd name="connsiteX16" fmla="*/ 938821 w 1968063"/>
                <a:gd name="connsiteY16" fmla="*/ 1150343 h 2592997"/>
                <a:gd name="connsiteX17" fmla="*/ 940897 w 1968063"/>
                <a:gd name="connsiteY17" fmla="*/ 1153939 h 2592997"/>
                <a:gd name="connsiteX18" fmla="*/ 1037925 w 1968063"/>
                <a:gd name="connsiteY18" fmla="*/ 985107 h 2592997"/>
                <a:gd name="connsiteX19" fmla="*/ 1166336 w 1968063"/>
                <a:gd name="connsiteY19" fmla="*/ 1206505 h 2592997"/>
                <a:gd name="connsiteX20" fmla="*/ 1166336 w 1968063"/>
                <a:gd name="connsiteY20" fmla="*/ 1206504 h 2592997"/>
                <a:gd name="connsiteX21" fmla="*/ 1436631 w 1968063"/>
                <a:gd name="connsiteY21" fmla="*/ 1672530 h 2592997"/>
                <a:gd name="connsiteX22" fmla="*/ 1968063 w 1968063"/>
                <a:gd name="connsiteY22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1161603 w 1968063"/>
                <a:gd name="connsiteY5" fmla="*/ 1996849 h 2592997"/>
                <a:gd name="connsiteX6" fmla="*/ 1157641 w 1968063"/>
                <a:gd name="connsiteY6" fmla="*/ 1996857 h 2592997"/>
                <a:gd name="connsiteX7" fmla="*/ 932452 w 1968063"/>
                <a:gd name="connsiteY7" fmla="*/ 1608601 h 2592997"/>
                <a:gd name="connsiteX8" fmla="*/ 571363 w 1968063"/>
                <a:gd name="connsiteY8" fmla="*/ 986034 h 2592997"/>
                <a:gd name="connsiteX9" fmla="*/ 571363 w 1968063"/>
                <a:gd name="connsiteY9" fmla="*/ 986034 h 2592997"/>
                <a:gd name="connsiteX10" fmla="*/ 0 w 1968063"/>
                <a:gd name="connsiteY10" fmla="*/ 926 h 2592997"/>
                <a:gd name="connsiteX11" fmla="*/ 466563 w 1968063"/>
                <a:gd name="connsiteY11" fmla="*/ 0 h 2592997"/>
                <a:gd name="connsiteX12" fmla="*/ 803842 w 1968063"/>
                <a:gd name="connsiteY12" fmla="*/ 581515 h 2592997"/>
                <a:gd name="connsiteX13" fmla="*/ 803842 w 1968063"/>
                <a:gd name="connsiteY13" fmla="*/ 581515 h 2592997"/>
                <a:gd name="connsiteX14" fmla="*/ 1035958 w 1968063"/>
                <a:gd name="connsiteY14" fmla="*/ 981715 h 2592997"/>
                <a:gd name="connsiteX15" fmla="*/ 938821 w 1968063"/>
                <a:gd name="connsiteY15" fmla="*/ 1150343 h 2592997"/>
                <a:gd name="connsiteX16" fmla="*/ 940897 w 1968063"/>
                <a:gd name="connsiteY16" fmla="*/ 1153939 h 2592997"/>
                <a:gd name="connsiteX17" fmla="*/ 1037925 w 1968063"/>
                <a:gd name="connsiteY17" fmla="*/ 985107 h 2592997"/>
                <a:gd name="connsiteX18" fmla="*/ 1166336 w 1968063"/>
                <a:gd name="connsiteY18" fmla="*/ 1206505 h 2592997"/>
                <a:gd name="connsiteX19" fmla="*/ 1166336 w 1968063"/>
                <a:gd name="connsiteY19" fmla="*/ 1206504 h 2592997"/>
                <a:gd name="connsiteX20" fmla="*/ 1436631 w 1968063"/>
                <a:gd name="connsiteY20" fmla="*/ 1672530 h 2592997"/>
                <a:gd name="connsiteX21" fmla="*/ 1968063 w 1968063"/>
                <a:gd name="connsiteY21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1161603 w 1968063"/>
                <a:gd name="connsiteY5" fmla="*/ 1996849 h 2592997"/>
                <a:gd name="connsiteX6" fmla="*/ 932452 w 1968063"/>
                <a:gd name="connsiteY6" fmla="*/ 1608601 h 2592997"/>
                <a:gd name="connsiteX7" fmla="*/ 571363 w 1968063"/>
                <a:gd name="connsiteY7" fmla="*/ 986034 h 2592997"/>
                <a:gd name="connsiteX8" fmla="*/ 571363 w 1968063"/>
                <a:gd name="connsiteY8" fmla="*/ 986034 h 2592997"/>
                <a:gd name="connsiteX9" fmla="*/ 0 w 1968063"/>
                <a:gd name="connsiteY9" fmla="*/ 926 h 2592997"/>
                <a:gd name="connsiteX10" fmla="*/ 466563 w 1968063"/>
                <a:gd name="connsiteY10" fmla="*/ 0 h 2592997"/>
                <a:gd name="connsiteX11" fmla="*/ 803842 w 1968063"/>
                <a:gd name="connsiteY11" fmla="*/ 581515 h 2592997"/>
                <a:gd name="connsiteX12" fmla="*/ 803842 w 1968063"/>
                <a:gd name="connsiteY12" fmla="*/ 581515 h 2592997"/>
                <a:gd name="connsiteX13" fmla="*/ 1035958 w 1968063"/>
                <a:gd name="connsiteY13" fmla="*/ 981715 h 2592997"/>
                <a:gd name="connsiteX14" fmla="*/ 938821 w 1968063"/>
                <a:gd name="connsiteY14" fmla="*/ 1150343 h 2592997"/>
                <a:gd name="connsiteX15" fmla="*/ 940897 w 1968063"/>
                <a:gd name="connsiteY15" fmla="*/ 1153939 h 2592997"/>
                <a:gd name="connsiteX16" fmla="*/ 1037925 w 1968063"/>
                <a:gd name="connsiteY16" fmla="*/ 985107 h 2592997"/>
                <a:gd name="connsiteX17" fmla="*/ 1166336 w 1968063"/>
                <a:gd name="connsiteY17" fmla="*/ 1206505 h 2592997"/>
                <a:gd name="connsiteX18" fmla="*/ 1166336 w 1968063"/>
                <a:gd name="connsiteY18" fmla="*/ 1206504 h 2592997"/>
                <a:gd name="connsiteX19" fmla="*/ 1436631 w 1968063"/>
                <a:gd name="connsiteY19" fmla="*/ 1672530 h 2592997"/>
                <a:gd name="connsiteX20" fmla="*/ 1968063 w 1968063"/>
                <a:gd name="connsiteY20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1161603 w 1968063"/>
                <a:gd name="connsiteY5" fmla="*/ 1996849 h 2592997"/>
                <a:gd name="connsiteX6" fmla="*/ 571363 w 1968063"/>
                <a:gd name="connsiteY6" fmla="*/ 986034 h 2592997"/>
                <a:gd name="connsiteX7" fmla="*/ 571363 w 1968063"/>
                <a:gd name="connsiteY7" fmla="*/ 986034 h 2592997"/>
                <a:gd name="connsiteX8" fmla="*/ 0 w 1968063"/>
                <a:gd name="connsiteY8" fmla="*/ 926 h 2592997"/>
                <a:gd name="connsiteX9" fmla="*/ 466563 w 1968063"/>
                <a:gd name="connsiteY9" fmla="*/ 0 h 2592997"/>
                <a:gd name="connsiteX10" fmla="*/ 803842 w 1968063"/>
                <a:gd name="connsiteY10" fmla="*/ 581515 h 2592997"/>
                <a:gd name="connsiteX11" fmla="*/ 803842 w 1968063"/>
                <a:gd name="connsiteY11" fmla="*/ 581515 h 2592997"/>
                <a:gd name="connsiteX12" fmla="*/ 1035958 w 1968063"/>
                <a:gd name="connsiteY12" fmla="*/ 981715 h 2592997"/>
                <a:gd name="connsiteX13" fmla="*/ 938821 w 1968063"/>
                <a:gd name="connsiteY13" fmla="*/ 1150343 h 2592997"/>
                <a:gd name="connsiteX14" fmla="*/ 940897 w 1968063"/>
                <a:gd name="connsiteY14" fmla="*/ 1153939 h 2592997"/>
                <a:gd name="connsiteX15" fmla="*/ 1037925 w 1968063"/>
                <a:gd name="connsiteY15" fmla="*/ 985107 h 2592997"/>
                <a:gd name="connsiteX16" fmla="*/ 1166336 w 1968063"/>
                <a:gd name="connsiteY16" fmla="*/ 1206505 h 2592997"/>
                <a:gd name="connsiteX17" fmla="*/ 1166336 w 1968063"/>
                <a:gd name="connsiteY17" fmla="*/ 1206504 h 2592997"/>
                <a:gd name="connsiteX18" fmla="*/ 1436631 w 1968063"/>
                <a:gd name="connsiteY18" fmla="*/ 1672530 h 2592997"/>
                <a:gd name="connsiteX19" fmla="*/ 1968063 w 1968063"/>
                <a:gd name="connsiteY19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571363 w 1968063"/>
                <a:gd name="connsiteY5" fmla="*/ 986034 h 2592997"/>
                <a:gd name="connsiteX6" fmla="*/ 571363 w 1968063"/>
                <a:gd name="connsiteY6" fmla="*/ 986034 h 2592997"/>
                <a:gd name="connsiteX7" fmla="*/ 0 w 1968063"/>
                <a:gd name="connsiteY7" fmla="*/ 926 h 2592997"/>
                <a:gd name="connsiteX8" fmla="*/ 466563 w 1968063"/>
                <a:gd name="connsiteY8" fmla="*/ 0 h 2592997"/>
                <a:gd name="connsiteX9" fmla="*/ 803842 w 1968063"/>
                <a:gd name="connsiteY9" fmla="*/ 581515 h 2592997"/>
                <a:gd name="connsiteX10" fmla="*/ 803842 w 1968063"/>
                <a:gd name="connsiteY10" fmla="*/ 581515 h 2592997"/>
                <a:gd name="connsiteX11" fmla="*/ 1035958 w 1968063"/>
                <a:gd name="connsiteY11" fmla="*/ 981715 h 2592997"/>
                <a:gd name="connsiteX12" fmla="*/ 938821 w 1968063"/>
                <a:gd name="connsiteY12" fmla="*/ 1150343 h 2592997"/>
                <a:gd name="connsiteX13" fmla="*/ 940897 w 1968063"/>
                <a:gd name="connsiteY13" fmla="*/ 1153939 h 2592997"/>
                <a:gd name="connsiteX14" fmla="*/ 1037925 w 1968063"/>
                <a:gd name="connsiteY14" fmla="*/ 985107 h 2592997"/>
                <a:gd name="connsiteX15" fmla="*/ 1166336 w 1968063"/>
                <a:gd name="connsiteY15" fmla="*/ 1206505 h 2592997"/>
                <a:gd name="connsiteX16" fmla="*/ 1166336 w 1968063"/>
                <a:gd name="connsiteY16" fmla="*/ 1206504 h 2592997"/>
                <a:gd name="connsiteX17" fmla="*/ 1436631 w 1968063"/>
                <a:gd name="connsiteY17" fmla="*/ 1672530 h 2592997"/>
                <a:gd name="connsiteX18" fmla="*/ 1968063 w 1968063"/>
                <a:gd name="connsiteY18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571363 w 1968063"/>
                <a:gd name="connsiteY5" fmla="*/ 986034 h 2592997"/>
                <a:gd name="connsiteX6" fmla="*/ 0 w 1968063"/>
                <a:gd name="connsiteY6" fmla="*/ 926 h 2592997"/>
                <a:gd name="connsiteX7" fmla="*/ 466563 w 1968063"/>
                <a:gd name="connsiteY7" fmla="*/ 0 h 2592997"/>
                <a:gd name="connsiteX8" fmla="*/ 803842 w 1968063"/>
                <a:gd name="connsiteY8" fmla="*/ 581515 h 2592997"/>
                <a:gd name="connsiteX9" fmla="*/ 803842 w 1968063"/>
                <a:gd name="connsiteY9" fmla="*/ 581515 h 2592997"/>
                <a:gd name="connsiteX10" fmla="*/ 1035958 w 1968063"/>
                <a:gd name="connsiteY10" fmla="*/ 981715 h 2592997"/>
                <a:gd name="connsiteX11" fmla="*/ 938821 w 1968063"/>
                <a:gd name="connsiteY11" fmla="*/ 1150343 h 2592997"/>
                <a:gd name="connsiteX12" fmla="*/ 940897 w 1968063"/>
                <a:gd name="connsiteY12" fmla="*/ 1153939 h 2592997"/>
                <a:gd name="connsiteX13" fmla="*/ 1037925 w 1968063"/>
                <a:gd name="connsiteY13" fmla="*/ 985107 h 2592997"/>
                <a:gd name="connsiteX14" fmla="*/ 1166336 w 1968063"/>
                <a:gd name="connsiteY14" fmla="*/ 1206505 h 2592997"/>
                <a:gd name="connsiteX15" fmla="*/ 1166336 w 1968063"/>
                <a:gd name="connsiteY15" fmla="*/ 1206504 h 2592997"/>
                <a:gd name="connsiteX16" fmla="*/ 1436631 w 1968063"/>
                <a:gd name="connsiteY16" fmla="*/ 1672530 h 2592997"/>
                <a:gd name="connsiteX17" fmla="*/ 1968063 w 1968063"/>
                <a:gd name="connsiteY17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571363 w 1968063"/>
                <a:gd name="connsiteY5" fmla="*/ 986034 h 2592997"/>
                <a:gd name="connsiteX6" fmla="*/ 0 w 1968063"/>
                <a:gd name="connsiteY6" fmla="*/ 926 h 2592997"/>
                <a:gd name="connsiteX7" fmla="*/ 466563 w 1968063"/>
                <a:gd name="connsiteY7" fmla="*/ 0 h 2592997"/>
                <a:gd name="connsiteX8" fmla="*/ 803842 w 1968063"/>
                <a:gd name="connsiteY8" fmla="*/ 581515 h 2592997"/>
                <a:gd name="connsiteX9" fmla="*/ 803842 w 1968063"/>
                <a:gd name="connsiteY9" fmla="*/ 581515 h 2592997"/>
                <a:gd name="connsiteX10" fmla="*/ 1035958 w 1968063"/>
                <a:gd name="connsiteY10" fmla="*/ 981715 h 2592997"/>
                <a:gd name="connsiteX11" fmla="*/ 938821 w 1968063"/>
                <a:gd name="connsiteY11" fmla="*/ 1150343 h 2592997"/>
                <a:gd name="connsiteX12" fmla="*/ 1037925 w 1968063"/>
                <a:gd name="connsiteY12" fmla="*/ 985107 h 2592997"/>
                <a:gd name="connsiteX13" fmla="*/ 1166336 w 1968063"/>
                <a:gd name="connsiteY13" fmla="*/ 1206505 h 2592997"/>
                <a:gd name="connsiteX14" fmla="*/ 1166336 w 1968063"/>
                <a:gd name="connsiteY14" fmla="*/ 1206504 h 2592997"/>
                <a:gd name="connsiteX15" fmla="*/ 1436631 w 1968063"/>
                <a:gd name="connsiteY15" fmla="*/ 1672530 h 2592997"/>
                <a:gd name="connsiteX16" fmla="*/ 1968063 w 1968063"/>
                <a:gd name="connsiteY16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803842 w 1968063"/>
                <a:gd name="connsiteY7" fmla="*/ 581515 h 2592997"/>
                <a:gd name="connsiteX8" fmla="*/ 803842 w 1968063"/>
                <a:gd name="connsiteY8" fmla="*/ 581515 h 2592997"/>
                <a:gd name="connsiteX9" fmla="*/ 1035958 w 1968063"/>
                <a:gd name="connsiteY9" fmla="*/ 981715 h 2592997"/>
                <a:gd name="connsiteX10" fmla="*/ 938821 w 1968063"/>
                <a:gd name="connsiteY10" fmla="*/ 1150343 h 2592997"/>
                <a:gd name="connsiteX11" fmla="*/ 1037925 w 1968063"/>
                <a:gd name="connsiteY11" fmla="*/ 985107 h 2592997"/>
                <a:gd name="connsiteX12" fmla="*/ 1166336 w 1968063"/>
                <a:gd name="connsiteY12" fmla="*/ 1206505 h 2592997"/>
                <a:gd name="connsiteX13" fmla="*/ 1166336 w 1968063"/>
                <a:gd name="connsiteY13" fmla="*/ 1206504 h 2592997"/>
                <a:gd name="connsiteX14" fmla="*/ 1436631 w 1968063"/>
                <a:gd name="connsiteY14" fmla="*/ 1672530 h 2592997"/>
                <a:gd name="connsiteX15" fmla="*/ 1968063 w 1968063"/>
                <a:gd name="connsiteY15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803842 w 1968063"/>
                <a:gd name="connsiteY7" fmla="*/ 581515 h 2592997"/>
                <a:gd name="connsiteX8" fmla="*/ 803842 w 1968063"/>
                <a:gd name="connsiteY8" fmla="*/ 581515 h 2592997"/>
                <a:gd name="connsiteX9" fmla="*/ 1035958 w 1968063"/>
                <a:gd name="connsiteY9" fmla="*/ 981715 h 2592997"/>
                <a:gd name="connsiteX10" fmla="*/ 1037925 w 1968063"/>
                <a:gd name="connsiteY10" fmla="*/ 985107 h 2592997"/>
                <a:gd name="connsiteX11" fmla="*/ 1166336 w 1968063"/>
                <a:gd name="connsiteY11" fmla="*/ 1206505 h 2592997"/>
                <a:gd name="connsiteX12" fmla="*/ 1166336 w 1968063"/>
                <a:gd name="connsiteY12" fmla="*/ 1206504 h 2592997"/>
                <a:gd name="connsiteX13" fmla="*/ 1436631 w 1968063"/>
                <a:gd name="connsiteY13" fmla="*/ 1672530 h 2592997"/>
                <a:gd name="connsiteX14" fmla="*/ 1968063 w 1968063"/>
                <a:gd name="connsiteY14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803842 w 1968063"/>
                <a:gd name="connsiteY7" fmla="*/ 581515 h 2592997"/>
                <a:gd name="connsiteX8" fmla="*/ 803842 w 1968063"/>
                <a:gd name="connsiteY8" fmla="*/ 581515 h 2592997"/>
                <a:gd name="connsiteX9" fmla="*/ 1035958 w 1968063"/>
                <a:gd name="connsiteY9" fmla="*/ 981715 h 2592997"/>
                <a:gd name="connsiteX10" fmla="*/ 1166336 w 1968063"/>
                <a:gd name="connsiteY10" fmla="*/ 1206505 h 2592997"/>
                <a:gd name="connsiteX11" fmla="*/ 1166336 w 1968063"/>
                <a:gd name="connsiteY11" fmla="*/ 1206504 h 2592997"/>
                <a:gd name="connsiteX12" fmla="*/ 1436631 w 1968063"/>
                <a:gd name="connsiteY12" fmla="*/ 1672530 h 2592997"/>
                <a:gd name="connsiteX13" fmla="*/ 1968063 w 1968063"/>
                <a:gd name="connsiteY13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803842 w 1968063"/>
                <a:gd name="connsiteY7" fmla="*/ 581515 h 2592997"/>
                <a:gd name="connsiteX8" fmla="*/ 803842 w 1968063"/>
                <a:gd name="connsiteY8" fmla="*/ 581515 h 2592997"/>
                <a:gd name="connsiteX9" fmla="*/ 1166336 w 1968063"/>
                <a:gd name="connsiteY9" fmla="*/ 1206505 h 2592997"/>
                <a:gd name="connsiteX10" fmla="*/ 1166336 w 1968063"/>
                <a:gd name="connsiteY10" fmla="*/ 1206504 h 2592997"/>
                <a:gd name="connsiteX11" fmla="*/ 1436631 w 1968063"/>
                <a:gd name="connsiteY11" fmla="*/ 1672530 h 2592997"/>
                <a:gd name="connsiteX12" fmla="*/ 1968063 w 1968063"/>
                <a:gd name="connsiteY12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803842 w 1968063"/>
                <a:gd name="connsiteY7" fmla="*/ 581515 h 2592997"/>
                <a:gd name="connsiteX8" fmla="*/ 803842 w 1968063"/>
                <a:gd name="connsiteY8" fmla="*/ 581515 h 2592997"/>
                <a:gd name="connsiteX9" fmla="*/ 1166336 w 1968063"/>
                <a:gd name="connsiteY9" fmla="*/ 1206505 h 2592997"/>
                <a:gd name="connsiteX10" fmla="*/ 1436631 w 1968063"/>
                <a:gd name="connsiteY10" fmla="*/ 1672530 h 2592997"/>
                <a:gd name="connsiteX11" fmla="*/ 1968063 w 1968063"/>
                <a:gd name="connsiteY11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803842 w 1968063"/>
                <a:gd name="connsiteY7" fmla="*/ 581515 h 2592997"/>
                <a:gd name="connsiteX8" fmla="*/ 803842 w 1968063"/>
                <a:gd name="connsiteY8" fmla="*/ 581515 h 2592997"/>
                <a:gd name="connsiteX9" fmla="*/ 1166336 w 1968063"/>
                <a:gd name="connsiteY9" fmla="*/ 1206505 h 2592997"/>
                <a:gd name="connsiteX10" fmla="*/ 1968063 w 1968063"/>
                <a:gd name="connsiteY10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803842 w 1968063"/>
                <a:gd name="connsiteY7" fmla="*/ 581515 h 2592997"/>
                <a:gd name="connsiteX8" fmla="*/ 803842 w 1968063"/>
                <a:gd name="connsiteY8" fmla="*/ 581515 h 2592997"/>
                <a:gd name="connsiteX9" fmla="*/ 1968063 w 1968063"/>
                <a:gd name="connsiteY9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803842 w 1968063"/>
                <a:gd name="connsiteY7" fmla="*/ 581515 h 2592997"/>
                <a:gd name="connsiteX8" fmla="*/ 1968063 w 1968063"/>
                <a:gd name="connsiteY8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1968063 w 1968063"/>
                <a:gd name="connsiteY7" fmla="*/ 2592997 h 2592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8063" h="2592997">
                  <a:moveTo>
                    <a:pt x="1968063" y="2592997"/>
                  </a:moveTo>
                  <a:lnTo>
                    <a:pt x="359863" y="2592997"/>
                  </a:lnTo>
                  <a:lnTo>
                    <a:pt x="476389" y="2392666"/>
                  </a:lnTo>
                  <a:lnTo>
                    <a:pt x="1379338" y="2392665"/>
                  </a:lnTo>
                  <a:lnTo>
                    <a:pt x="1391177" y="2392665"/>
                  </a:lnTo>
                  <a:lnTo>
                    <a:pt x="0" y="926"/>
                  </a:lnTo>
                  <a:lnTo>
                    <a:pt x="466563" y="0"/>
                  </a:lnTo>
                  <a:lnTo>
                    <a:pt x="1968063" y="2592997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B52EA110-C390-9804-DB19-5B013FE03C7C}"/>
                </a:ext>
              </a:extLst>
            </p:cNvPr>
            <p:cNvSpPr/>
            <p:nvPr/>
          </p:nvSpPr>
          <p:spPr bwMode="auto">
            <a:xfrm rot="10800000">
              <a:off x="5200507" y="2483227"/>
              <a:ext cx="1968063" cy="2592999"/>
            </a:xfrm>
            <a:custGeom>
              <a:avLst/>
              <a:gdLst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326306 w 1968063"/>
                <a:gd name="connsiteY2" fmla="*/ 1729452 h 2592999"/>
                <a:gd name="connsiteX3" fmla="*/ 1326305 w 1968063"/>
                <a:gd name="connsiteY3" fmla="*/ 1729451 h 2592999"/>
                <a:gd name="connsiteX4" fmla="*/ 1164220 w 1968063"/>
                <a:gd name="connsiteY4" fmla="*/ 2011482 h 2592999"/>
                <a:gd name="connsiteX5" fmla="*/ 932104 w 1968063"/>
                <a:gd name="connsiteY5" fmla="*/ 1611282 h 2592999"/>
                <a:gd name="connsiteX6" fmla="*/ 1094908 w 1968063"/>
                <a:gd name="connsiteY6" fmla="*/ 1328659 h 2592999"/>
                <a:gd name="connsiteX7" fmla="*/ 1092756 w 1968063"/>
                <a:gd name="connsiteY7" fmla="*/ 1324932 h 2592999"/>
                <a:gd name="connsiteX8" fmla="*/ 930138 w 1968063"/>
                <a:gd name="connsiteY8" fmla="*/ 1607891 h 2592999"/>
                <a:gd name="connsiteX9" fmla="*/ 801727 w 1968063"/>
                <a:gd name="connsiteY9" fmla="*/ 1386493 h 2592999"/>
                <a:gd name="connsiteX10" fmla="*/ 531432 w 1968063"/>
                <a:gd name="connsiteY10" fmla="*/ 920467 h 2592999"/>
                <a:gd name="connsiteX11" fmla="*/ 0 w 1968063"/>
                <a:gd name="connsiteY11" fmla="*/ 0 h 2592999"/>
                <a:gd name="connsiteX12" fmla="*/ 1608200 w 1968063"/>
                <a:gd name="connsiteY12" fmla="*/ 0 h 2592999"/>
                <a:gd name="connsiteX13" fmla="*/ 1491674 w 1968063"/>
                <a:gd name="connsiteY13" fmla="*/ 200332 h 2592999"/>
                <a:gd name="connsiteX14" fmla="*/ 588725 w 1968063"/>
                <a:gd name="connsiteY14" fmla="*/ 200332 h 2592999"/>
                <a:gd name="connsiteX15" fmla="*/ 576886 w 1968063"/>
                <a:gd name="connsiteY15" fmla="*/ 200332 h 2592999"/>
                <a:gd name="connsiteX16" fmla="*/ 806460 w 1968063"/>
                <a:gd name="connsiteY16" fmla="*/ 596148 h 2592999"/>
                <a:gd name="connsiteX17" fmla="*/ 810422 w 1968063"/>
                <a:gd name="connsiteY17" fmla="*/ 596140 h 2592999"/>
                <a:gd name="connsiteX18" fmla="*/ 1035611 w 1968063"/>
                <a:gd name="connsiteY18" fmla="*/ 984398 h 2592999"/>
                <a:gd name="connsiteX19" fmla="*/ 1162617 w 1968063"/>
                <a:gd name="connsiteY19" fmla="*/ 1203373 h 2592999"/>
                <a:gd name="connsiteX20" fmla="*/ 1123876 w 1968063"/>
                <a:gd name="connsiteY20" fmla="*/ 1270783 h 2592999"/>
                <a:gd name="connsiteX21" fmla="*/ 1126064 w 1968063"/>
                <a:gd name="connsiteY21" fmla="*/ 1274573 h 2592999"/>
                <a:gd name="connsiteX22" fmla="*/ 1164856 w 1968063"/>
                <a:gd name="connsiteY22" fmla="*/ 1207233 h 2592999"/>
                <a:gd name="connsiteX23" fmla="*/ 1396700 w 1968063"/>
                <a:gd name="connsiteY23" fmla="*/ 1606964 h 2592999"/>
                <a:gd name="connsiteX24" fmla="*/ 1357425 w 1968063"/>
                <a:gd name="connsiteY24" fmla="*/ 1675302 h 2592999"/>
                <a:gd name="connsiteX25" fmla="*/ 1357426 w 1968063"/>
                <a:gd name="connsiteY25" fmla="*/ 1675303 h 2592999"/>
                <a:gd name="connsiteX26" fmla="*/ 1396700 w 1968063"/>
                <a:gd name="connsiteY26" fmla="*/ 1606965 h 2592999"/>
                <a:gd name="connsiteX27" fmla="*/ 1968063 w 1968063"/>
                <a:gd name="connsiteY27" fmla="*/ 2592073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326306 w 1968063"/>
                <a:gd name="connsiteY2" fmla="*/ 1729452 h 2592999"/>
                <a:gd name="connsiteX3" fmla="*/ 1326305 w 1968063"/>
                <a:gd name="connsiteY3" fmla="*/ 1729451 h 2592999"/>
                <a:gd name="connsiteX4" fmla="*/ 1164220 w 1968063"/>
                <a:gd name="connsiteY4" fmla="*/ 2011482 h 2592999"/>
                <a:gd name="connsiteX5" fmla="*/ 932104 w 1968063"/>
                <a:gd name="connsiteY5" fmla="*/ 1611282 h 2592999"/>
                <a:gd name="connsiteX6" fmla="*/ 1094908 w 1968063"/>
                <a:gd name="connsiteY6" fmla="*/ 1328659 h 2592999"/>
                <a:gd name="connsiteX7" fmla="*/ 930138 w 1968063"/>
                <a:gd name="connsiteY7" fmla="*/ 1607891 h 2592999"/>
                <a:gd name="connsiteX8" fmla="*/ 801727 w 1968063"/>
                <a:gd name="connsiteY8" fmla="*/ 1386493 h 2592999"/>
                <a:gd name="connsiteX9" fmla="*/ 531432 w 1968063"/>
                <a:gd name="connsiteY9" fmla="*/ 920467 h 2592999"/>
                <a:gd name="connsiteX10" fmla="*/ 0 w 1968063"/>
                <a:gd name="connsiteY10" fmla="*/ 0 h 2592999"/>
                <a:gd name="connsiteX11" fmla="*/ 1608200 w 1968063"/>
                <a:gd name="connsiteY11" fmla="*/ 0 h 2592999"/>
                <a:gd name="connsiteX12" fmla="*/ 1491674 w 1968063"/>
                <a:gd name="connsiteY12" fmla="*/ 200332 h 2592999"/>
                <a:gd name="connsiteX13" fmla="*/ 588725 w 1968063"/>
                <a:gd name="connsiteY13" fmla="*/ 200332 h 2592999"/>
                <a:gd name="connsiteX14" fmla="*/ 576886 w 1968063"/>
                <a:gd name="connsiteY14" fmla="*/ 200332 h 2592999"/>
                <a:gd name="connsiteX15" fmla="*/ 806460 w 1968063"/>
                <a:gd name="connsiteY15" fmla="*/ 596148 h 2592999"/>
                <a:gd name="connsiteX16" fmla="*/ 810422 w 1968063"/>
                <a:gd name="connsiteY16" fmla="*/ 596140 h 2592999"/>
                <a:gd name="connsiteX17" fmla="*/ 1035611 w 1968063"/>
                <a:gd name="connsiteY17" fmla="*/ 984398 h 2592999"/>
                <a:gd name="connsiteX18" fmla="*/ 1162617 w 1968063"/>
                <a:gd name="connsiteY18" fmla="*/ 1203373 h 2592999"/>
                <a:gd name="connsiteX19" fmla="*/ 1123876 w 1968063"/>
                <a:gd name="connsiteY19" fmla="*/ 1270783 h 2592999"/>
                <a:gd name="connsiteX20" fmla="*/ 1126064 w 1968063"/>
                <a:gd name="connsiteY20" fmla="*/ 1274573 h 2592999"/>
                <a:gd name="connsiteX21" fmla="*/ 1164856 w 1968063"/>
                <a:gd name="connsiteY21" fmla="*/ 1207233 h 2592999"/>
                <a:gd name="connsiteX22" fmla="*/ 1396700 w 1968063"/>
                <a:gd name="connsiteY22" fmla="*/ 1606964 h 2592999"/>
                <a:gd name="connsiteX23" fmla="*/ 1357425 w 1968063"/>
                <a:gd name="connsiteY23" fmla="*/ 1675302 h 2592999"/>
                <a:gd name="connsiteX24" fmla="*/ 1357426 w 1968063"/>
                <a:gd name="connsiteY24" fmla="*/ 1675303 h 2592999"/>
                <a:gd name="connsiteX25" fmla="*/ 1396700 w 1968063"/>
                <a:gd name="connsiteY25" fmla="*/ 1606965 h 2592999"/>
                <a:gd name="connsiteX26" fmla="*/ 1968063 w 1968063"/>
                <a:gd name="connsiteY26" fmla="*/ 2592073 h 2592999"/>
                <a:gd name="connsiteX27" fmla="*/ 1501500 w 1968063"/>
                <a:gd name="connsiteY27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326306 w 1968063"/>
                <a:gd name="connsiteY2" fmla="*/ 1729452 h 2592999"/>
                <a:gd name="connsiteX3" fmla="*/ 1326305 w 1968063"/>
                <a:gd name="connsiteY3" fmla="*/ 1729451 h 2592999"/>
                <a:gd name="connsiteX4" fmla="*/ 1164220 w 1968063"/>
                <a:gd name="connsiteY4" fmla="*/ 2011482 h 2592999"/>
                <a:gd name="connsiteX5" fmla="*/ 932104 w 1968063"/>
                <a:gd name="connsiteY5" fmla="*/ 1611282 h 2592999"/>
                <a:gd name="connsiteX6" fmla="*/ 930138 w 1968063"/>
                <a:gd name="connsiteY6" fmla="*/ 1607891 h 2592999"/>
                <a:gd name="connsiteX7" fmla="*/ 801727 w 1968063"/>
                <a:gd name="connsiteY7" fmla="*/ 1386493 h 2592999"/>
                <a:gd name="connsiteX8" fmla="*/ 531432 w 1968063"/>
                <a:gd name="connsiteY8" fmla="*/ 920467 h 2592999"/>
                <a:gd name="connsiteX9" fmla="*/ 0 w 1968063"/>
                <a:gd name="connsiteY9" fmla="*/ 0 h 2592999"/>
                <a:gd name="connsiteX10" fmla="*/ 1608200 w 1968063"/>
                <a:gd name="connsiteY10" fmla="*/ 0 h 2592999"/>
                <a:gd name="connsiteX11" fmla="*/ 1491674 w 1968063"/>
                <a:gd name="connsiteY11" fmla="*/ 200332 h 2592999"/>
                <a:gd name="connsiteX12" fmla="*/ 588725 w 1968063"/>
                <a:gd name="connsiteY12" fmla="*/ 200332 h 2592999"/>
                <a:gd name="connsiteX13" fmla="*/ 576886 w 1968063"/>
                <a:gd name="connsiteY13" fmla="*/ 200332 h 2592999"/>
                <a:gd name="connsiteX14" fmla="*/ 806460 w 1968063"/>
                <a:gd name="connsiteY14" fmla="*/ 596148 h 2592999"/>
                <a:gd name="connsiteX15" fmla="*/ 810422 w 1968063"/>
                <a:gd name="connsiteY15" fmla="*/ 596140 h 2592999"/>
                <a:gd name="connsiteX16" fmla="*/ 1035611 w 1968063"/>
                <a:gd name="connsiteY16" fmla="*/ 984398 h 2592999"/>
                <a:gd name="connsiteX17" fmla="*/ 1162617 w 1968063"/>
                <a:gd name="connsiteY17" fmla="*/ 1203373 h 2592999"/>
                <a:gd name="connsiteX18" fmla="*/ 1123876 w 1968063"/>
                <a:gd name="connsiteY18" fmla="*/ 1270783 h 2592999"/>
                <a:gd name="connsiteX19" fmla="*/ 1126064 w 1968063"/>
                <a:gd name="connsiteY19" fmla="*/ 1274573 h 2592999"/>
                <a:gd name="connsiteX20" fmla="*/ 1164856 w 1968063"/>
                <a:gd name="connsiteY20" fmla="*/ 1207233 h 2592999"/>
                <a:gd name="connsiteX21" fmla="*/ 1396700 w 1968063"/>
                <a:gd name="connsiteY21" fmla="*/ 1606964 h 2592999"/>
                <a:gd name="connsiteX22" fmla="*/ 1357425 w 1968063"/>
                <a:gd name="connsiteY22" fmla="*/ 1675302 h 2592999"/>
                <a:gd name="connsiteX23" fmla="*/ 1357426 w 1968063"/>
                <a:gd name="connsiteY23" fmla="*/ 1675303 h 2592999"/>
                <a:gd name="connsiteX24" fmla="*/ 1396700 w 1968063"/>
                <a:gd name="connsiteY24" fmla="*/ 1606965 h 2592999"/>
                <a:gd name="connsiteX25" fmla="*/ 1968063 w 1968063"/>
                <a:gd name="connsiteY25" fmla="*/ 2592073 h 2592999"/>
                <a:gd name="connsiteX26" fmla="*/ 1501500 w 1968063"/>
                <a:gd name="connsiteY26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326306 w 1968063"/>
                <a:gd name="connsiteY2" fmla="*/ 1729452 h 2592999"/>
                <a:gd name="connsiteX3" fmla="*/ 1326305 w 1968063"/>
                <a:gd name="connsiteY3" fmla="*/ 1729451 h 2592999"/>
                <a:gd name="connsiteX4" fmla="*/ 1164220 w 1968063"/>
                <a:gd name="connsiteY4" fmla="*/ 2011482 h 2592999"/>
                <a:gd name="connsiteX5" fmla="*/ 932104 w 1968063"/>
                <a:gd name="connsiteY5" fmla="*/ 1611282 h 2592999"/>
                <a:gd name="connsiteX6" fmla="*/ 801727 w 1968063"/>
                <a:gd name="connsiteY6" fmla="*/ 1386493 h 2592999"/>
                <a:gd name="connsiteX7" fmla="*/ 531432 w 1968063"/>
                <a:gd name="connsiteY7" fmla="*/ 920467 h 2592999"/>
                <a:gd name="connsiteX8" fmla="*/ 0 w 1968063"/>
                <a:gd name="connsiteY8" fmla="*/ 0 h 2592999"/>
                <a:gd name="connsiteX9" fmla="*/ 1608200 w 1968063"/>
                <a:gd name="connsiteY9" fmla="*/ 0 h 2592999"/>
                <a:gd name="connsiteX10" fmla="*/ 1491674 w 1968063"/>
                <a:gd name="connsiteY10" fmla="*/ 200332 h 2592999"/>
                <a:gd name="connsiteX11" fmla="*/ 588725 w 1968063"/>
                <a:gd name="connsiteY11" fmla="*/ 200332 h 2592999"/>
                <a:gd name="connsiteX12" fmla="*/ 576886 w 1968063"/>
                <a:gd name="connsiteY12" fmla="*/ 200332 h 2592999"/>
                <a:gd name="connsiteX13" fmla="*/ 806460 w 1968063"/>
                <a:gd name="connsiteY13" fmla="*/ 596148 h 2592999"/>
                <a:gd name="connsiteX14" fmla="*/ 810422 w 1968063"/>
                <a:gd name="connsiteY14" fmla="*/ 596140 h 2592999"/>
                <a:gd name="connsiteX15" fmla="*/ 1035611 w 1968063"/>
                <a:gd name="connsiteY15" fmla="*/ 984398 h 2592999"/>
                <a:gd name="connsiteX16" fmla="*/ 1162617 w 1968063"/>
                <a:gd name="connsiteY16" fmla="*/ 1203373 h 2592999"/>
                <a:gd name="connsiteX17" fmla="*/ 1123876 w 1968063"/>
                <a:gd name="connsiteY17" fmla="*/ 1270783 h 2592999"/>
                <a:gd name="connsiteX18" fmla="*/ 1126064 w 1968063"/>
                <a:gd name="connsiteY18" fmla="*/ 1274573 h 2592999"/>
                <a:gd name="connsiteX19" fmla="*/ 1164856 w 1968063"/>
                <a:gd name="connsiteY19" fmla="*/ 1207233 h 2592999"/>
                <a:gd name="connsiteX20" fmla="*/ 1396700 w 1968063"/>
                <a:gd name="connsiteY20" fmla="*/ 1606964 h 2592999"/>
                <a:gd name="connsiteX21" fmla="*/ 1357425 w 1968063"/>
                <a:gd name="connsiteY21" fmla="*/ 1675302 h 2592999"/>
                <a:gd name="connsiteX22" fmla="*/ 1357426 w 1968063"/>
                <a:gd name="connsiteY22" fmla="*/ 1675303 h 2592999"/>
                <a:gd name="connsiteX23" fmla="*/ 1396700 w 1968063"/>
                <a:gd name="connsiteY23" fmla="*/ 1606965 h 2592999"/>
                <a:gd name="connsiteX24" fmla="*/ 1968063 w 1968063"/>
                <a:gd name="connsiteY24" fmla="*/ 2592073 h 2592999"/>
                <a:gd name="connsiteX25" fmla="*/ 1501500 w 1968063"/>
                <a:gd name="connsiteY25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326306 w 1968063"/>
                <a:gd name="connsiteY2" fmla="*/ 1729452 h 2592999"/>
                <a:gd name="connsiteX3" fmla="*/ 1326305 w 1968063"/>
                <a:gd name="connsiteY3" fmla="*/ 1729451 h 2592999"/>
                <a:gd name="connsiteX4" fmla="*/ 1164220 w 1968063"/>
                <a:gd name="connsiteY4" fmla="*/ 2011482 h 2592999"/>
                <a:gd name="connsiteX5" fmla="*/ 801727 w 1968063"/>
                <a:gd name="connsiteY5" fmla="*/ 1386493 h 2592999"/>
                <a:gd name="connsiteX6" fmla="*/ 531432 w 1968063"/>
                <a:gd name="connsiteY6" fmla="*/ 920467 h 2592999"/>
                <a:gd name="connsiteX7" fmla="*/ 0 w 1968063"/>
                <a:gd name="connsiteY7" fmla="*/ 0 h 2592999"/>
                <a:gd name="connsiteX8" fmla="*/ 1608200 w 1968063"/>
                <a:gd name="connsiteY8" fmla="*/ 0 h 2592999"/>
                <a:gd name="connsiteX9" fmla="*/ 1491674 w 1968063"/>
                <a:gd name="connsiteY9" fmla="*/ 200332 h 2592999"/>
                <a:gd name="connsiteX10" fmla="*/ 588725 w 1968063"/>
                <a:gd name="connsiteY10" fmla="*/ 200332 h 2592999"/>
                <a:gd name="connsiteX11" fmla="*/ 576886 w 1968063"/>
                <a:gd name="connsiteY11" fmla="*/ 200332 h 2592999"/>
                <a:gd name="connsiteX12" fmla="*/ 806460 w 1968063"/>
                <a:gd name="connsiteY12" fmla="*/ 596148 h 2592999"/>
                <a:gd name="connsiteX13" fmla="*/ 810422 w 1968063"/>
                <a:gd name="connsiteY13" fmla="*/ 596140 h 2592999"/>
                <a:gd name="connsiteX14" fmla="*/ 1035611 w 1968063"/>
                <a:gd name="connsiteY14" fmla="*/ 984398 h 2592999"/>
                <a:gd name="connsiteX15" fmla="*/ 1162617 w 1968063"/>
                <a:gd name="connsiteY15" fmla="*/ 1203373 h 2592999"/>
                <a:gd name="connsiteX16" fmla="*/ 1123876 w 1968063"/>
                <a:gd name="connsiteY16" fmla="*/ 1270783 h 2592999"/>
                <a:gd name="connsiteX17" fmla="*/ 1126064 w 1968063"/>
                <a:gd name="connsiteY17" fmla="*/ 1274573 h 2592999"/>
                <a:gd name="connsiteX18" fmla="*/ 1164856 w 1968063"/>
                <a:gd name="connsiteY18" fmla="*/ 1207233 h 2592999"/>
                <a:gd name="connsiteX19" fmla="*/ 1396700 w 1968063"/>
                <a:gd name="connsiteY19" fmla="*/ 1606964 h 2592999"/>
                <a:gd name="connsiteX20" fmla="*/ 1357425 w 1968063"/>
                <a:gd name="connsiteY20" fmla="*/ 1675302 h 2592999"/>
                <a:gd name="connsiteX21" fmla="*/ 1357426 w 1968063"/>
                <a:gd name="connsiteY21" fmla="*/ 1675303 h 2592999"/>
                <a:gd name="connsiteX22" fmla="*/ 1396700 w 1968063"/>
                <a:gd name="connsiteY22" fmla="*/ 1606965 h 2592999"/>
                <a:gd name="connsiteX23" fmla="*/ 1968063 w 1968063"/>
                <a:gd name="connsiteY23" fmla="*/ 2592073 h 2592999"/>
                <a:gd name="connsiteX24" fmla="*/ 1501500 w 1968063"/>
                <a:gd name="connsiteY24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326306 w 1968063"/>
                <a:gd name="connsiteY2" fmla="*/ 1729452 h 2592999"/>
                <a:gd name="connsiteX3" fmla="*/ 1164220 w 1968063"/>
                <a:gd name="connsiteY3" fmla="*/ 2011482 h 2592999"/>
                <a:gd name="connsiteX4" fmla="*/ 801727 w 1968063"/>
                <a:gd name="connsiteY4" fmla="*/ 1386493 h 2592999"/>
                <a:gd name="connsiteX5" fmla="*/ 531432 w 1968063"/>
                <a:gd name="connsiteY5" fmla="*/ 920467 h 2592999"/>
                <a:gd name="connsiteX6" fmla="*/ 0 w 1968063"/>
                <a:gd name="connsiteY6" fmla="*/ 0 h 2592999"/>
                <a:gd name="connsiteX7" fmla="*/ 1608200 w 1968063"/>
                <a:gd name="connsiteY7" fmla="*/ 0 h 2592999"/>
                <a:gd name="connsiteX8" fmla="*/ 1491674 w 1968063"/>
                <a:gd name="connsiteY8" fmla="*/ 200332 h 2592999"/>
                <a:gd name="connsiteX9" fmla="*/ 588725 w 1968063"/>
                <a:gd name="connsiteY9" fmla="*/ 200332 h 2592999"/>
                <a:gd name="connsiteX10" fmla="*/ 576886 w 1968063"/>
                <a:gd name="connsiteY10" fmla="*/ 200332 h 2592999"/>
                <a:gd name="connsiteX11" fmla="*/ 806460 w 1968063"/>
                <a:gd name="connsiteY11" fmla="*/ 596148 h 2592999"/>
                <a:gd name="connsiteX12" fmla="*/ 810422 w 1968063"/>
                <a:gd name="connsiteY12" fmla="*/ 596140 h 2592999"/>
                <a:gd name="connsiteX13" fmla="*/ 1035611 w 1968063"/>
                <a:gd name="connsiteY13" fmla="*/ 984398 h 2592999"/>
                <a:gd name="connsiteX14" fmla="*/ 1162617 w 1968063"/>
                <a:gd name="connsiteY14" fmla="*/ 1203373 h 2592999"/>
                <a:gd name="connsiteX15" fmla="*/ 1123876 w 1968063"/>
                <a:gd name="connsiteY15" fmla="*/ 1270783 h 2592999"/>
                <a:gd name="connsiteX16" fmla="*/ 1126064 w 1968063"/>
                <a:gd name="connsiteY16" fmla="*/ 1274573 h 2592999"/>
                <a:gd name="connsiteX17" fmla="*/ 1164856 w 1968063"/>
                <a:gd name="connsiteY17" fmla="*/ 1207233 h 2592999"/>
                <a:gd name="connsiteX18" fmla="*/ 1396700 w 1968063"/>
                <a:gd name="connsiteY18" fmla="*/ 1606964 h 2592999"/>
                <a:gd name="connsiteX19" fmla="*/ 1357425 w 1968063"/>
                <a:gd name="connsiteY19" fmla="*/ 1675302 h 2592999"/>
                <a:gd name="connsiteX20" fmla="*/ 1357426 w 1968063"/>
                <a:gd name="connsiteY20" fmla="*/ 1675303 h 2592999"/>
                <a:gd name="connsiteX21" fmla="*/ 1396700 w 1968063"/>
                <a:gd name="connsiteY21" fmla="*/ 1606965 h 2592999"/>
                <a:gd name="connsiteX22" fmla="*/ 1968063 w 1968063"/>
                <a:gd name="connsiteY22" fmla="*/ 2592073 h 2592999"/>
                <a:gd name="connsiteX23" fmla="*/ 1501500 w 1968063"/>
                <a:gd name="connsiteY23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326306 w 1968063"/>
                <a:gd name="connsiteY2" fmla="*/ 1729452 h 2592999"/>
                <a:gd name="connsiteX3" fmla="*/ 1164220 w 1968063"/>
                <a:gd name="connsiteY3" fmla="*/ 2011482 h 2592999"/>
                <a:gd name="connsiteX4" fmla="*/ 801727 w 1968063"/>
                <a:gd name="connsiteY4" fmla="*/ 1386493 h 2592999"/>
                <a:gd name="connsiteX5" fmla="*/ 531432 w 1968063"/>
                <a:gd name="connsiteY5" fmla="*/ 920467 h 2592999"/>
                <a:gd name="connsiteX6" fmla="*/ 0 w 1968063"/>
                <a:gd name="connsiteY6" fmla="*/ 0 h 2592999"/>
                <a:gd name="connsiteX7" fmla="*/ 1608200 w 1968063"/>
                <a:gd name="connsiteY7" fmla="*/ 0 h 2592999"/>
                <a:gd name="connsiteX8" fmla="*/ 1491674 w 1968063"/>
                <a:gd name="connsiteY8" fmla="*/ 200332 h 2592999"/>
                <a:gd name="connsiteX9" fmla="*/ 588725 w 1968063"/>
                <a:gd name="connsiteY9" fmla="*/ 200332 h 2592999"/>
                <a:gd name="connsiteX10" fmla="*/ 576886 w 1968063"/>
                <a:gd name="connsiteY10" fmla="*/ 200332 h 2592999"/>
                <a:gd name="connsiteX11" fmla="*/ 806460 w 1968063"/>
                <a:gd name="connsiteY11" fmla="*/ 596148 h 2592999"/>
                <a:gd name="connsiteX12" fmla="*/ 810422 w 1968063"/>
                <a:gd name="connsiteY12" fmla="*/ 596140 h 2592999"/>
                <a:gd name="connsiteX13" fmla="*/ 1035611 w 1968063"/>
                <a:gd name="connsiteY13" fmla="*/ 984398 h 2592999"/>
                <a:gd name="connsiteX14" fmla="*/ 1162617 w 1968063"/>
                <a:gd name="connsiteY14" fmla="*/ 1203373 h 2592999"/>
                <a:gd name="connsiteX15" fmla="*/ 1123876 w 1968063"/>
                <a:gd name="connsiteY15" fmla="*/ 1270783 h 2592999"/>
                <a:gd name="connsiteX16" fmla="*/ 1126064 w 1968063"/>
                <a:gd name="connsiteY16" fmla="*/ 1274573 h 2592999"/>
                <a:gd name="connsiteX17" fmla="*/ 1164856 w 1968063"/>
                <a:gd name="connsiteY17" fmla="*/ 1207233 h 2592999"/>
                <a:gd name="connsiteX18" fmla="*/ 1396700 w 1968063"/>
                <a:gd name="connsiteY18" fmla="*/ 1606964 h 2592999"/>
                <a:gd name="connsiteX19" fmla="*/ 1357425 w 1968063"/>
                <a:gd name="connsiteY19" fmla="*/ 1675302 h 2592999"/>
                <a:gd name="connsiteX20" fmla="*/ 1396700 w 1968063"/>
                <a:gd name="connsiteY20" fmla="*/ 1606965 h 2592999"/>
                <a:gd name="connsiteX21" fmla="*/ 1968063 w 1968063"/>
                <a:gd name="connsiteY21" fmla="*/ 2592073 h 2592999"/>
                <a:gd name="connsiteX22" fmla="*/ 1501500 w 1968063"/>
                <a:gd name="connsiteY22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164220 w 1968063"/>
                <a:gd name="connsiteY2" fmla="*/ 2011482 h 2592999"/>
                <a:gd name="connsiteX3" fmla="*/ 801727 w 1968063"/>
                <a:gd name="connsiteY3" fmla="*/ 1386493 h 2592999"/>
                <a:gd name="connsiteX4" fmla="*/ 531432 w 1968063"/>
                <a:gd name="connsiteY4" fmla="*/ 920467 h 2592999"/>
                <a:gd name="connsiteX5" fmla="*/ 0 w 1968063"/>
                <a:gd name="connsiteY5" fmla="*/ 0 h 2592999"/>
                <a:gd name="connsiteX6" fmla="*/ 1608200 w 1968063"/>
                <a:gd name="connsiteY6" fmla="*/ 0 h 2592999"/>
                <a:gd name="connsiteX7" fmla="*/ 1491674 w 1968063"/>
                <a:gd name="connsiteY7" fmla="*/ 200332 h 2592999"/>
                <a:gd name="connsiteX8" fmla="*/ 588725 w 1968063"/>
                <a:gd name="connsiteY8" fmla="*/ 200332 h 2592999"/>
                <a:gd name="connsiteX9" fmla="*/ 576886 w 1968063"/>
                <a:gd name="connsiteY9" fmla="*/ 200332 h 2592999"/>
                <a:gd name="connsiteX10" fmla="*/ 806460 w 1968063"/>
                <a:gd name="connsiteY10" fmla="*/ 596148 h 2592999"/>
                <a:gd name="connsiteX11" fmla="*/ 810422 w 1968063"/>
                <a:gd name="connsiteY11" fmla="*/ 596140 h 2592999"/>
                <a:gd name="connsiteX12" fmla="*/ 1035611 w 1968063"/>
                <a:gd name="connsiteY12" fmla="*/ 984398 h 2592999"/>
                <a:gd name="connsiteX13" fmla="*/ 1162617 w 1968063"/>
                <a:gd name="connsiteY13" fmla="*/ 1203373 h 2592999"/>
                <a:gd name="connsiteX14" fmla="*/ 1123876 w 1968063"/>
                <a:gd name="connsiteY14" fmla="*/ 1270783 h 2592999"/>
                <a:gd name="connsiteX15" fmla="*/ 1126064 w 1968063"/>
                <a:gd name="connsiteY15" fmla="*/ 1274573 h 2592999"/>
                <a:gd name="connsiteX16" fmla="*/ 1164856 w 1968063"/>
                <a:gd name="connsiteY16" fmla="*/ 1207233 h 2592999"/>
                <a:gd name="connsiteX17" fmla="*/ 1396700 w 1968063"/>
                <a:gd name="connsiteY17" fmla="*/ 1606964 h 2592999"/>
                <a:gd name="connsiteX18" fmla="*/ 1357425 w 1968063"/>
                <a:gd name="connsiteY18" fmla="*/ 1675302 h 2592999"/>
                <a:gd name="connsiteX19" fmla="*/ 1396700 w 1968063"/>
                <a:gd name="connsiteY19" fmla="*/ 1606965 h 2592999"/>
                <a:gd name="connsiteX20" fmla="*/ 1968063 w 1968063"/>
                <a:gd name="connsiteY20" fmla="*/ 2592073 h 2592999"/>
                <a:gd name="connsiteX21" fmla="*/ 1501500 w 1968063"/>
                <a:gd name="connsiteY21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164220 w 1968063"/>
                <a:gd name="connsiteY2" fmla="*/ 2011482 h 2592999"/>
                <a:gd name="connsiteX3" fmla="*/ 801727 w 1968063"/>
                <a:gd name="connsiteY3" fmla="*/ 1386493 h 2592999"/>
                <a:gd name="connsiteX4" fmla="*/ 531432 w 1968063"/>
                <a:gd name="connsiteY4" fmla="*/ 920467 h 2592999"/>
                <a:gd name="connsiteX5" fmla="*/ 0 w 1968063"/>
                <a:gd name="connsiteY5" fmla="*/ 0 h 2592999"/>
                <a:gd name="connsiteX6" fmla="*/ 1608200 w 1968063"/>
                <a:gd name="connsiteY6" fmla="*/ 0 h 2592999"/>
                <a:gd name="connsiteX7" fmla="*/ 1491674 w 1968063"/>
                <a:gd name="connsiteY7" fmla="*/ 200332 h 2592999"/>
                <a:gd name="connsiteX8" fmla="*/ 588725 w 1968063"/>
                <a:gd name="connsiteY8" fmla="*/ 200332 h 2592999"/>
                <a:gd name="connsiteX9" fmla="*/ 576886 w 1968063"/>
                <a:gd name="connsiteY9" fmla="*/ 200332 h 2592999"/>
                <a:gd name="connsiteX10" fmla="*/ 806460 w 1968063"/>
                <a:gd name="connsiteY10" fmla="*/ 596148 h 2592999"/>
                <a:gd name="connsiteX11" fmla="*/ 810422 w 1968063"/>
                <a:gd name="connsiteY11" fmla="*/ 596140 h 2592999"/>
                <a:gd name="connsiteX12" fmla="*/ 1035611 w 1968063"/>
                <a:gd name="connsiteY12" fmla="*/ 984398 h 2592999"/>
                <a:gd name="connsiteX13" fmla="*/ 1162617 w 1968063"/>
                <a:gd name="connsiteY13" fmla="*/ 1203373 h 2592999"/>
                <a:gd name="connsiteX14" fmla="*/ 1123876 w 1968063"/>
                <a:gd name="connsiteY14" fmla="*/ 1270783 h 2592999"/>
                <a:gd name="connsiteX15" fmla="*/ 1126064 w 1968063"/>
                <a:gd name="connsiteY15" fmla="*/ 1274573 h 2592999"/>
                <a:gd name="connsiteX16" fmla="*/ 1164856 w 1968063"/>
                <a:gd name="connsiteY16" fmla="*/ 1207233 h 2592999"/>
                <a:gd name="connsiteX17" fmla="*/ 1396700 w 1968063"/>
                <a:gd name="connsiteY17" fmla="*/ 1606964 h 2592999"/>
                <a:gd name="connsiteX18" fmla="*/ 1396700 w 1968063"/>
                <a:gd name="connsiteY18" fmla="*/ 1606965 h 2592999"/>
                <a:gd name="connsiteX19" fmla="*/ 1968063 w 1968063"/>
                <a:gd name="connsiteY19" fmla="*/ 2592073 h 2592999"/>
                <a:gd name="connsiteX20" fmla="*/ 1501500 w 1968063"/>
                <a:gd name="connsiteY20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164220 w 1968063"/>
                <a:gd name="connsiteY2" fmla="*/ 2011482 h 2592999"/>
                <a:gd name="connsiteX3" fmla="*/ 801727 w 1968063"/>
                <a:gd name="connsiteY3" fmla="*/ 1386493 h 2592999"/>
                <a:gd name="connsiteX4" fmla="*/ 531432 w 1968063"/>
                <a:gd name="connsiteY4" fmla="*/ 920467 h 2592999"/>
                <a:gd name="connsiteX5" fmla="*/ 0 w 1968063"/>
                <a:gd name="connsiteY5" fmla="*/ 0 h 2592999"/>
                <a:gd name="connsiteX6" fmla="*/ 1608200 w 1968063"/>
                <a:gd name="connsiteY6" fmla="*/ 0 h 2592999"/>
                <a:gd name="connsiteX7" fmla="*/ 1491674 w 1968063"/>
                <a:gd name="connsiteY7" fmla="*/ 200332 h 2592999"/>
                <a:gd name="connsiteX8" fmla="*/ 588725 w 1968063"/>
                <a:gd name="connsiteY8" fmla="*/ 200332 h 2592999"/>
                <a:gd name="connsiteX9" fmla="*/ 576886 w 1968063"/>
                <a:gd name="connsiteY9" fmla="*/ 200332 h 2592999"/>
                <a:gd name="connsiteX10" fmla="*/ 806460 w 1968063"/>
                <a:gd name="connsiteY10" fmla="*/ 596148 h 2592999"/>
                <a:gd name="connsiteX11" fmla="*/ 810422 w 1968063"/>
                <a:gd name="connsiteY11" fmla="*/ 596140 h 2592999"/>
                <a:gd name="connsiteX12" fmla="*/ 1035611 w 1968063"/>
                <a:gd name="connsiteY12" fmla="*/ 984398 h 2592999"/>
                <a:gd name="connsiteX13" fmla="*/ 1162617 w 1968063"/>
                <a:gd name="connsiteY13" fmla="*/ 1203373 h 2592999"/>
                <a:gd name="connsiteX14" fmla="*/ 1123876 w 1968063"/>
                <a:gd name="connsiteY14" fmla="*/ 1270783 h 2592999"/>
                <a:gd name="connsiteX15" fmla="*/ 1126064 w 1968063"/>
                <a:gd name="connsiteY15" fmla="*/ 1274573 h 2592999"/>
                <a:gd name="connsiteX16" fmla="*/ 1164856 w 1968063"/>
                <a:gd name="connsiteY16" fmla="*/ 1207233 h 2592999"/>
                <a:gd name="connsiteX17" fmla="*/ 1396700 w 1968063"/>
                <a:gd name="connsiteY17" fmla="*/ 1606964 h 2592999"/>
                <a:gd name="connsiteX18" fmla="*/ 1968063 w 1968063"/>
                <a:gd name="connsiteY18" fmla="*/ 2592073 h 2592999"/>
                <a:gd name="connsiteX19" fmla="*/ 1501500 w 1968063"/>
                <a:gd name="connsiteY19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801727 w 1968063"/>
                <a:gd name="connsiteY2" fmla="*/ 1386493 h 2592999"/>
                <a:gd name="connsiteX3" fmla="*/ 531432 w 1968063"/>
                <a:gd name="connsiteY3" fmla="*/ 920467 h 2592999"/>
                <a:gd name="connsiteX4" fmla="*/ 0 w 1968063"/>
                <a:gd name="connsiteY4" fmla="*/ 0 h 2592999"/>
                <a:gd name="connsiteX5" fmla="*/ 1608200 w 1968063"/>
                <a:gd name="connsiteY5" fmla="*/ 0 h 2592999"/>
                <a:gd name="connsiteX6" fmla="*/ 1491674 w 1968063"/>
                <a:gd name="connsiteY6" fmla="*/ 200332 h 2592999"/>
                <a:gd name="connsiteX7" fmla="*/ 588725 w 1968063"/>
                <a:gd name="connsiteY7" fmla="*/ 200332 h 2592999"/>
                <a:gd name="connsiteX8" fmla="*/ 576886 w 1968063"/>
                <a:gd name="connsiteY8" fmla="*/ 200332 h 2592999"/>
                <a:gd name="connsiteX9" fmla="*/ 806460 w 1968063"/>
                <a:gd name="connsiteY9" fmla="*/ 596148 h 2592999"/>
                <a:gd name="connsiteX10" fmla="*/ 810422 w 1968063"/>
                <a:gd name="connsiteY10" fmla="*/ 596140 h 2592999"/>
                <a:gd name="connsiteX11" fmla="*/ 1035611 w 1968063"/>
                <a:gd name="connsiteY11" fmla="*/ 984398 h 2592999"/>
                <a:gd name="connsiteX12" fmla="*/ 1162617 w 1968063"/>
                <a:gd name="connsiteY12" fmla="*/ 1203373 h 2592999"/>
                <a:gd name="connsiteX13" fmla="*/ 1123876 w 1968063"/>
                <a:gd name="connsiteY13" fmla="*/ 1270783 h 2592999"/>
                <a:gd name="connsiteX14" fmla="*/ 1126064 w 1968063"/>
                <a:gd name="connsiteY14" fmla="*/ 1274573 h 2592999"/>
                <a:gd name="connsiteX15" fmla="*/ 1164856 w 1968063"/>
                <a:gd name="connsiteY15" fmla="*/ 1207233 h 2592999"/>
                <a:gd name="connsiteX16" fmla="*/ 1396700 w 1968063"/>
                <a:gd name="connsiteY16" fmla="*/ 1606964 h 2592999"/>
                <a:gd name="connsiteX17" fmla="*/ 1968063 w 1968063"/>
                <a:gd name="connsiteY17" fmla="*/ 2592073 h 2592999"/>
                <a:gd name="connsiteX18" fmla="*/ 1501500 w 1968063"/>
                <a:gd name="connsiteY18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801727 w 1968063"/>
                <a:gd name="connsiteY2" fmla="*/ 1386493 h 2592999"/>
                <a:gd name="connsiteX3" fmla="*/ 531432 w 1968063"/>
                <a:gd name="connsiteY3" fmla="*/ 920467 h 2592999"/>
                <a:gd name="connsiteX4" fmla="*/ 0 w 1968063"/>
                <a:gd name="connsiteY4" fmla="*/ 0 h 2592999"/>
                <a:gd name="connsiteX5" fmla="*/ 1608200 w 1968063"/>
                <a:gd name="connsiteY5" fmla="*/ 0 h 2592999"/>
                <a:gd name="connsiteX6" fmla="*/ 1491674 w 1968063"/>
                <a:gd name="connsiteY6" fmla="*/ 200332 h 2592999"/>
                <a:gd name="connsiteX7" fmla="*/ 588725 w 1968063"/>
                <a:gd name="connsiteY7" fmla="*/ 200332 h 2592999"/>
                <a:gd name="connsiteX8" fmla="*/ 576886 w 1968063"/>
                <a:gd name="connsiteY8" fmla="*/ 200332 h 2592999"/>
                <a:gd name="connsiteX9" fmla="*/ 806460 w 1968063"/>
                <a:gd name="connsiteY9" fmla="*/ 596148 h 2592999"/>
                <a:gd name="connsiteX10" fmla="*/ 810422 w 1968063"/>
                <a:gd name="connsiteY10" fmla="*/ 596140 h 2592999"/>
                <a:gd name="connsiteX11" fmla="*/ 1035611 w 1968063"/>
                <a:gd name="connsiteY11" fmla="*/ 984398 h 2592999"/>
                <a:gd name="connsiteX12" fmla="*/ 1162617 w 1968063"/>
                <a:gd name="connsiteY12" fmla="*/ 1203373 h 2592999"/>
                <a:gd name="connsiteX13" fmla="*/ 1123876 w 1968063"/>
                <a:gd name="connsiteY13" fmla="*/ 1270783 h 2592999"/>
                <a:gd name="connsiteX14" fmla="*/ 1126064 w 1968063"/>
                <a:gd name="connsiteY14" fmla="*/ 1274573 h 2592999"/>
                <a:gd name="connsiteX15" fmla="*/ 1164856 w 1968063"/>
                <a:gd name="connsiteY15" fmla="*/ 1207233 h 2592999"/>
                <a:gd name="connsiteX16" fmla="*/ 1968063 w 1968063"/>
                <a:gd name="connsiteY16" fmla="*/ 2592073 h 2592999"/>
                <a:gd name="connsiteX17" fmla="*/ 1501500 w 1968063"/>
                <a:gd name="connsiteY17" fmla="*/ 2592999 h 2592999"/>
                <a:gd name="connsiteX0" fmla="*/ 1501500 w 1968063"/>
                <a:gd name="connsiteY0" fmla="*/ 2592999 h 2592999"/>
                <a:gd name="connsiteX1" fmla="*/ 801727 w 1968063"/>
                <a:gd name="connsiteY1" fmla="*/ 1386493 h 2592999"/>
                <a:gd name="connsiteX2" fmla="*/ 531432 w 1968063"/>
                <a:gd name="connsiteY2" fmla="*/ 920467 h 2592999"/>
                <a:gd name="connsiteX3" fmla="*/ 0 w 1968063"/>
                <a:gd name="connsiteY3" fmla="*/ 0 h 2592999"/>
                <a:gd name="connsiteX4" fmla="*/ 1608200 w 1968063"/>
                <a:gd name="connsiteY4" fmla="*/ 0 h 2592999"/>
                <a:gd name="connsiteX5" fmla="*/ 1491674 w 1968063"/>
                <a:gd name="connsiteY5" fmla="*/ 200332 h 2592999"/>
                <a:gd name="connsiteX6" fmla="*/ 588725 w 1968063"/>
                <a:gd name="connsiteY6" fmla="*/ 200332 h 2592999"/>
                <a:gd name="connsiteX7" fmla="*/ 576886 w 1968063"/>
                <a:gd name="connsiteY7" fmla="*/ 200332 h 2592999"/>
                <a:gd name="connsiteX8" fmla="*/ 806460 w 1968063"/>
                <a:gd name="connsiteY8" fmla="*/ 596148 h 2592999"/>
                <a:gd name="connsiteX9" fmla="*/ 810422 w 1968063"/>
                <a:gd name="connsiteY9" fmla="*/ 596140 h 2592999"/>
                <a:gd name="connsiteX10" fmla="*/ 1035611 w 1968063"/>
                <a:gd name="connsiteY10" fmla="*/ 984398 h 2592999"/>
                <a:gd name="connsiteX11" fmla="*/ 1162617 w 1968063"/>
                <a:gd name="connsiteY11" fmla="*/ 1203373 h 2592999"/>
                <a:gd name="connsiteX12" fmla="*/ 1123876 w 1968063"/>
                <a:gd name="connsiteY12" fmla="*/ 1270783 h 2592999"/>
                <a:gd name="connsiteX13" fmla="*/ 1126064 w 1968063"/>
                <a:gd name="connsiteY13" fmla="*/ 1274573 h 2592999"/>
                <a:gd name="connsiteX14" fmla="*/ 1164856 w 1968063"/>
                <a:gd name="connsiteY14" fmla="*/ 1207233 h 2592999"/>
                <a:gd name="connsiteX15" fmla="*/ 1968063 w 1968063"/>
                <a:gd name="connsiteY15" fmla="*/ 2592073 h 2592999"/>
                <a:gd name="connsiteX16" fmla="*/ 1501500 w 1968063"/>
                <a:gd name="connsiteY16" fmla="*/ 2592999 h 2592999"/>
                <a:gd name="connsiteX0" fmla="*/ 1501500 w 1968063"/>
                <a:gd name="connsiteY0" fmla="*/ 2592999 h 2592999"/>
                <a:gd name="connsiteX1" fmla="*/ 531432 w 1968063"/>
                <a:gd name="connsiteY1" fmla="*/ 920467 h 2592999"/>
                <a:gd name="connsiteX2" fmla="*/ 0 w 1968063"/>
                <a:gd name="connsiteY2" fmla="*/ 0 h 2592999"/>
                <a:gd name="connsiteX3" fmla="*/ 1608200 w 1968063"/>
                <a:gd name="connsiteY3" fmla="*/ 0 h 2592999"/>
                <a:gd name="connsiteX4" fmla="*/ 1491674 w 1968063"/>
                <a:gd name="connsiteY4" fmla="*/ 200332 h 2592999"/>
                <a:gd name="connsiteX5" fmla="*/ 588725 w 1968063"/>
                <a:gd name="connsiteY5" fmla="*/ 200332 h 2592999"/>
                <a:gd name="connsiteX6" fmla="*/ 576886 w 1968063"/>
                <a:gd name="connsiteY6" fmla="*/ 200332 h 2592999"/>
                <a:gd name="connsiteX7" fmla="*/ 806460 w 1968063"/>
                <a:gd name="connsiteY7" fmla="*/ 596148 h 2592999"/>
                <a:gd name="connsiteX8" fmla="*/ 810422 w 1968063"/>
                <a:gd name="connsiteY8" fmla="*/ 596140 h 2592999"/>
                <a:gd name="connsiteX9" fmla="*/ 1035611 w 1968063"/>
                <a:gd name="connsiteY9" fmla="*/ 984398 h 2592999"/>
                <a:gd name="connsiteX10" fmla="*/ 1162617 w 1968063"/>
                <a:gd name="connsiteY10" fmla="*/ 1203373 h 2592999"/>
                <a:gd name="connsiteX11" fmla="*/ 1123876 w 1968063"/>
                <a:gd name="connsiteY11" fmla="*/ 1270783 h 2592999"/>
                <a:gd name="connsiteX12" fmla="*/ 1126064 w 1968063"/>
                <a:gd name="connsiteY12" fmla="*/ 1274573 h 2592999"/>
                <a:gd name="connsiteX13" fmla="*/ 1164856 w 1968063"/>
                <a:gd name="connsiteY13" fmla="*/ 1207233 h 2592999"/>
                <a:gd name="connsiteX14" fmla="*/ 1968063 w 1968063"/>
                <a:gd name="connsiteY14" fmla="*/ 2592073 h 2592999"/>
                <a:gd name="connsiteX15" fmla="*/ 1501500 w 1968063"/>
                <a:gd name="connsiteY15" fmla="*/ 2592999 h 2592999"/>
                <a:gd name="connsiteX0" fmla="*/ 1501500 w 1968063"/>
                <a:gd name="connsiteY0" fmla="*/ 2592999 h 2592999"/>
                <a:gd name="connsiteX1" fmla="*/ 531432 w 1968063"/>
                <a:gd name="connsiteY1" fmla="*/ 920467 h 2592999"/>
                <a:gd name="connsiteX2" fmla="*/ 0 w 1968063"/>
                <a:gd name="connsiteY2" fmla="*/ 0 h 2592999"/>
                <a:gd name="connsiteX3" fmla="*/ 1608200 w 1968063"/>
                <a:gd name="connsiteY3" fmla="*/ 0 h 2592999"/>
                <a:gd name="connsiteX4" fmla="*/ 1491674 w 1968063"/>
                <a:gd name="connsiteY4" fmla="*/ 200332 h 2592999"/>
                <a:gd name="connsiteX5" fmla="*/ 588725 w 1968063"/>
                <a:gd name="connsiteY5" fmla="*/ 200332 h 2592999"/>
                <a:gd name="connsiteX6" fmla="*/ 576886 w 1968063"/>
                <a:gd name="connsiteY6" fmla="*/ 200332 h 2592999"/>
                <a:gd name="connsiteX7" fmla="*/ 806460 w 1968063"/>
                <a:gd name="connsiteY7" fmla="*/ 596148 h 2592999"/>
                <a:gd name="connsiteX8" fmla="*/ 810422 w 1968063"/>
                <a:gd name="connsiteY8" fmla="*/ 596140 h 2592999"/>
                <a:gd name="connsiteX9" fmla="*/ 1035611 w 1968063"/>
                <a:gd name="connsiteY9" fmla="*/ 984398 h 2592999"/>
                <a:gd name="connsiteX10" fmla="*/ 1162617 w 1968063"/>
                <a:gd name="connsiteY10" fmla="*/ 1203373 h 2592999"/>
                <a:gd name="connsiteX11" fmla="*/ 1123876 w 1968063"/>
                <a:gd name="connsiteY11" fmla="*/ 1270783 h 2592999"/>
                <a:gd name="connsiteX12" fmla="*/ 1164856 w 1968063"/>
                <a:gd name="connsiteY12" fmla="*/ 1207233 h 2592999"/>
                <a:gd name="connsiteX13" fmla="*/ 1968063 w 1968063"/>
                <a:gd name="connsiteY13" fmla="*/ 2592073 h 2592999"/>
                <a:gd name="connsiteX14" fmla="*/ 1501500 w 1968063"/>
                <a:gd name="connsiteY14" fmla="*/ 2592999 h 2592999"/>
                <a:gd name="connsiteX0" fmla="*/ 1501500 w 1968063"/>
                <a:gd name="connsiteY0" fmla="*/ 2592999 h 2592999"/>
                <a:gd name="connsiteX1" fmla="*/ 531432 w 1968063"/>
                <a:gd name="connsiteY1" fmla="*/ 920467 h 2592999"/>
                <a:gd name="connsiteX2" fmla="*/ 0 w 1968063"/>
                <a:gd name="connsiteY2" fmla="*/ 0 h 2592999"/>
                <a:gd name="connsiteX3" fmla="*/ 1608200 w 1968063"/>
                <a:gd name="connsiteY3" fmla="*/ 0 h 2592999"/>
                <a:gd name="connsiteX4" fmla="*/ 1491674 w 1968063"/>
                <a:gd name="connsiteY4" fmla="*/ 200332 h 2592999"/>
                <a:gd name="connsiteX5" fmla="*/ 588725 w 1968063"/>
                <a:gd name="connsiteY5" fmla="*/ 200332 h 2592999"/>
                <a:gd name="connsiteX6" fmla="*/ 576886 w 1968063"/>
                <a:gd name="connsiteY6" fmla="*/ 200332 h 2592999"/>
                <a:gd name="connsiteX7" fmla="*/ 806460 w 1968063"/>
                <a:gd name="connsiteY7" fmla="*/ 596148 h 2592999"/>
                <a:gd name="connsiteX8" fmla="*/ 810422 w 1968063"/>
                <a:gd name="connsiteY8" fmla="*/ 596140 h 2592999"/>
                <a:gd name="connsiteX9" fmla="*/ 1035611 w 1968063"/>
                <a:gd name="connsiteY9" fmla="*/ 984398 h 2592999"/>
                <a:gd name="connsiteX10" fmla="*/ 1162617 w 1968063"/>
                <a:gd name="connsiteY10" fmla="*/ 1203373 h 2592999"/>
                <a:gd name="connsiteX11" fmla="*/ 1164856 w 1968063"/>
                <a:gd name="connsiteY11" fmla="*/ 1207233 h 2592999"/>
                <a:gd name="connsiteX12" fmla="*/ 1968063 w 1968063"/>
                <a:gd name="connsiteY12" fmla="*/ 2592073 h 2592999"/>
                <a:gd name="connsiteX13" fmla="*/ 1501500 w 1968063"/>
                <a:gd name="connsiteY13" fmla="*/ 2592999 h 2592999"/>
                <a:gd name="connsiteX0" fmla="*/ 1501500 w 1968063"/>
                <a:gd name="connsiteY0" fmla="*/ 2592999 h 2592999"/>
                <a:gd name="connsiteX1" fmla="*/ 531432 w 1968063"/>
                <a:gd name="connsiteY1" fmla="*/ 920467 h 2592999"/>
                <a:gd name="connsiteX2" fmla="*/ 0 w 1968063"/>
                <a:gd name="connsiteY2" fmla="*/ 0 h 2592999"/>
                <a:gd name="connsiteX3" fmla="*/ 1608200 w 1968063"/>
                <a:gd name="connsiteY3" fmla="*/ 0 h 2592999"/>
                <a:gd name="connsiteX4" fmla="*/ 1491674 w 1968063"/>
                <a:gd name="connsiteY4" fmla="*/ 200332 h 2592999"/>
                <a:gd name="connsiteX5" fmla="*/ 588725 w 1968063"/>
                <a:gd name="connsiteY5" fmla="*/ 200332 h 2592999"/>
                <a:gd name="connsiteX6" fmla="*/ 576886 w 1968063"/>
                <a:gd name="connsiteY6" fmla="*/ 200332 h 2592999"/>
                <a:gd name="connsiteX7" fmla="*/ 806460 w 1968063"/>
                <a:gd name="connsiteY7" fmla="*/ 596148 h 2592999"/>
                <a:gd name="connsiteX8" fmla="*/ 810422 w 1968063"/>
                <a:gd name="connsiteY8" fmla="*/ 596140 h 2592999"/>
                <a:gd name="connsiteX9" fmla="*/ 1035611 w 1968063"/>
                <a:gd name="connsiteY9" fmla="*/ 984398 h 2592999"/>
                <a:gd name="connsiteX10" fmla="*/ 1162617 w 1968063"/>
                <a:gd name="connsiteY10" fmla="*/ 1203373 h 2592999"/>
                <a:gd name="connsiteX11" fmla="*/ 1968063 w 1968063"/>
                <a:gd name="connsiteY11" fmla="*/ 2592073 h 2592999"/>
                <a:gd name="connsiteX12" fmla="*/ 1501500 w 1968063"/>
                <a:gd name="connsiteY12" fmla="*/ 2592999 h 2592999"/>
                <a:gd name="connsiteX0" fmla="*/ 1501500 w 1968063"/>
                <a:gd name="connsiteY0" fmla="*/ 2592999 h 2592999"/>
                <a:gd name="connsiteX1" fmla="*/ 531432 w 1968063"/>
                <a:gd name="connsiteY1" fmla="*/ 920467 h 2592999"/>
                <a:gd name="connsiteX2" fmla="*/ 0 w 1968063"/>
                <a:gd name="connsiteY2" fmla="*/ 0 h 2592999"/>
                <a:gd name="connsiteX3" fmla="*/ 1608200 w 1968063"/>
                <a:gd name="connsiteY3" fmla="*/ 0 h 2592999"/>
                <a:gd name="connsiteX4" fmla="*/ 1491674 w 1968063"/>
                <a:gd name="connsiteY4" fmla="*/ 200332 h 2592999"/>
                <a:gd name="connsiteX5" fmla="*/ 588725 w 1968063"/>
                <a:gd name="connsiteY5" fmla="*/ 200332 h 2592999"/>
                <a:gd name="connsiteX6" fmla="*/ 576886 w 1968063"/>
                <a:gd name="connsiteY6" fmla="*/ 200332 h 2592999"/>
                <a:gd name="connsiteX7" fmla="*/ 806460 w 1968063"/>
                <a:gd name="connsiteY7" fmla="*/ 596148 h 2592999"/>
                <a:gd name="connsiteX8" fmla="*/ 810422 w 1968063"/>
                <a:gd name="connsiteY8" fmla="*/ 596140 h 2592999"/>
                <a:gd name="connsiteX9" fmla="*/ 1162617 w 1968063"/>
                <a:gd name="connsiteY9" fmla="*/ 1203373 h 2592999"/>
                <a:gd name="connsiteX10" fmla="*/ 1968063 w 1968063"/>
                <a:gd name="connsiteY10" fmla="*/ 2592073 h 2592999"/>
                <a:gd name="connsiteX11" fmla="*/ 1501500 w 1968063"/>
                <a:gd name="connsiteY11" fmla="*/ 2592999 h 2592999"/>
                <a:gd name="connsiteX0" fmla="*/ 1501500 w 1968063"/>
                <a:gd name="connsiteY0" fmla="*/ 2592999 h 2592999"/>
                <a:gd name="connsiteX1" fmla="*/ 531432 w 1968063"/>
                <a:gd name="connsiteY1" fmla="*/ 920467 h 2592999"/>
                <a:gd name="connsiteX2" fmla="*/ 0 w 1968063"/>
                <a:gd name="connsiteY2" fmla="*/ 0 h 2592999"/>
                <a:gd name="connsiteX3" fmla="*/ 1608200 w 1968063"/>
                <a:gd name="connsiteY3" fmla="*/ 0 h 2592999"/>
                <a:gd name="connsiteX4" fmla="*/ 1491674 w 1968063"/>
                <a:gd name="connsiteY4" fmla="*/ 200332 h 2592999"/>
                <a:gd name="connsiteX5" fmla="*/ 588725 w 1968063"/>
                <a:gd name="connsiteY5" fmla="*/ 200332 h 2592999"/>
                <a:gd name="connsiteX6" fmla="*/ 576886 w 1968063"/>
                <a:gd name="connsiteY6" fmla="*/ 200332 h 2592999"/>
                <a:gd name="connsiteX7" fmla="*/ 806460 w 1968063"/>
                <a:gd name="connsiteY7" fmla="*/ 596148 h 2592999"/>
                <a:gd name="connsiteX8" fmla="*/ 810422 w 1968063"/>
                <a:gd name="connsiteY8" fmla="*/ 596140 h 2592999"/>
                <a:gd name="connsiteX9" fmla="*/ 1968063 w 1968063"/>
                <a:gd name="connsiteY9" fmla="*/ 2592073 h 2592999"/>
                <a:gd name="connsiteX10" fmla="*/ 1501500 w 1968063"/>
                <a:gd name="connsiteY10" fmla="*/ 2592999 h 2592999"/>
                <a:gd name="connsiteX0" fmla="*/ 1501500 w 1968063"/>
                <a:gd name="connsiteY0" fmla="*/ 2592999 h 2592999"/>
                <a:gd name="connsiteX1" fmla="*/ 531432 w 1968063"/>
                <a:gd name="connsiteY1" fmla="*/ 920467 h 2592999"/>
                <a:gd name="connsiteX2" fmla="*/ 0 w 1968063"/>
                <a:gd name="connsiteY2" fmla="*/ 0 h 2592999"/>
                <a:gd name="connsiteX3" fmla="*/ 1608200 w 1968063"/>
                <a:gd name="connsiteY3" fmla="*/ 0 h 2592999"/>
                <a:gd name="connsiteX4" fmla="*/ 1491674 w 1968063"/>
                <a:gd name="connsiteY4" fmla="*/ 200332 h 2592999"/>
                <a:gd name="connsiteX5" fmla="*/ 588725 w 1968063"/>
                <a:gd name="connsiteY5" fmla="*/ 200332 h 2592999"/>
                <a:gd name="connsiteX6" fmla="*/ 576886 w 1968063"/>
                <a:gd name="connsiteY6" fmla="*/ 200332 h 2592999"/>
                <a:gd name="connsiteX7" fmla="*/ 806460 w 1968063"/>
                <a:gd name="connsiteY7" fmla="*/ 596148 h 2592999"/>
                <a:gd name="connsiteX8" fmla="*/ 1968063 w 1968063"/>
                <a:gd name="connsiteY8" fmla="*/ 2592073 h 2592999"/>
                <a:gd name="connsiteX9" fmla="*/ 1501500 w 1968063"/>
                <a:gd name="connsiteY9" fmla="*/ 2592999 h 2592999"/>
                <a:gd name="connsiteX0" fmla="*/ 1501500 w 1968063"/>
                <a:gd name="connsiteY0" fmla="*/ 2592999 h 2592999"/>
                <a:gd name="connsiteX1" fmla="*/ 0 w 1968063"/>
                <a:gd name="connsiteY1" fmla="*/ 0 h 2592999"/>
                <a:gd name="connsiteX2" fmla="*/ 1608200 w 1968063"/>
                <a:gd name="connsiteY2" fmla="*/ 0 h 2592999"/>
                <a:gd name="connsiteX3" fmla="*/ 1491674 w 1968063"/>
                <a:gd name="connsiteY3" fmla="*/ 200332 h 2592999"/>
                <a:gd name="connsiteX4" fmla="*/ 588725 w 1968063"/>
                <a:gd name="connsiteY4" fmla="*/ 200332 h 2592999"/>
                <a:gd name="connsiteX5" fmla="*/ 576886 w 1968063"/>
                <a:gd name="connsiteY5" fmla="*/ 200332 h 2592999"/>
                <a:gd name="connsiteX6" fmla="*/ 806460 w 1968063"/>
                <a:gd name="connsiteY6" fmla="*/ 596148 h 2592999"/>
                <a:gd name="connsiteX7" fmla="*/ 1968063 w 1968063"/>
                <a:gd name="connsiteY7" fmla="*/ 2592073 h 2592999"/>
                <a:gd name="connsiteX8" fmla="*/ 1501500 w 1968063"/>
                <a:gd name="connsiteY8" fmla="*/ 2592999 h 2592999"/>
                <a:gd name="connsiteX0" fmla="*/ 1501500 w 1968063"/>
                <a:gd name="connsiteY0" fmla="*/ 2592999 h 2592999"/>
                <a:gd name="connsiteX1" fmla="*/ 0 w 1968063"/>
                <a:gd name="connsiteY1" fmla="*/ 0 h 2592999"/>
                <a:gd name="connsiteX2" fmla="*/ 1608200 w 1968063"/>
                <a:gd name="connsiteY2" fmla="*/ 0 h 2592999"/>
                <a:gd name="connsiteX3" fmla="*/ 1491674 w 1968063"/>
                <a:gd name="connsiteY3" fmla="*/ 200332 h 2592999"/>
                <a:gd name="connsiteX4" fmla="*/ 588725 w 1968063"/>
                <a:gd name="connsiteY4" fmla="*/ 200332 h 2592999"/>
                <a:gd name="connsiteX5" fmla="*/ 576886 w 1968063"/>
                <a:gd name="connsiteY5" fmla="*/ 200332 h 2592999"/>
                <a:gd name="connsiteX6" fmla="*/ 1968063 w 1968063"/>
                <a:gd name="connsiteY6" fmla="*/ 2592073 h 2592999"/>
                <a:gd name="connsiteX7" fmla="*/ 1501500 w 1968063"/>
                <a:gd name="connsiteY7" fmla="*/ 2592999 h 2592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8063" h="2592999">
                  <a:moveTo>
                    <a:pt x="1501500" y="2592999"/>
                  </a:moveTo>
                  <a:lnTo>
                    <a:pt x="0" y="0"/>
                  </a:lnTo>
                  <a:lnTo>
                    <a:pt x="1608200" y="0"/>
                  </a:lnTo>
                  <a:lnTo>
                    <a:pt x="1491674" y="200332"/>
                  </a:lnTo>
                  <a:lnTo>
                    <a:pt x="588725" y="200332"/>
                  </a:lnTo>
                  <a:lnTo>
                    <a:pt x="576886" y="200332"/>
                  </a:lnTo>
                  <a:lnTo>
                    <a:pt x="1968063" y="2592073"/>
                  </a:lnTo>
                  <a:lnTo>
                    <a:pt x="1501500" y="2592999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6A3BE99E-6EA7-F248-FBC1-41E56F81934D}"/>
                </a:ext>
              </a:extLst>
            </p:cNvPr>
            <p:cNvSpPr/>
            <p:nvPr/>
          </p:nvSpPr>
          <p:spPr bwMode="auto">
            <a:xfrm rot="10800000">
              <a:off x="1974588" y="1884800"/>
              <a:ext cx="1624175" cy="2601227"/>
            </a:xfrm>
            <a:custGeom>
              <a:avLst/>
              <a:gdLst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604039 w 1624175"/>
                <a:gd name="connsiteY6" fmla="*/ 921020 h 2601227"/>
                <a:gd name="connsiteX7" fmla="*/ 602120 w 1624175"/>
                <a:gd name="connsiteY7" fmla="*/ 917696 h 2601227"/>
                <a:gd name="connsiteX8" fmla="*/ 565883 w 1624175"/>
                <a:gd name="connsiteY8" fmla="*/ 980601 h 2601227"/>
                <a:gd name="connsiteX9" fmla="*/ 334295 w 1624175"/>
                <a:gd name="connsiteY9" fmla="*/ 579479 h 2601227"/>
                <a:gd name="connsiteX10" fmla="*/ 334295 w 1624175"/>
                <a:gd name="connsiteY10" fmla="*/ 579480 h 2601227"/>
                <a:gd name="connsiteX11" fmla="*/ 0 w 1624175"/>
                <a:gd name="connsiteY11" fmla="*/ 464 h 2601227"/>
                <a:gd name="connsiteX12" fmla="*/ 233757 w 1624175"/>
                <a:gd name="connsiteY12" fmla="*/ 0 h 2601227"/>
                <a:gd name="connsiteX13" fmla="*/ 451846 w 1624175"/>
                <a:gd name="connsiteY13" fmla="*/ 374938 h 2601227"/>
                <a:gd name="connsiteX14" fmla="*/ 451846 w 1624175"/>
                <a:gd name="connsiteY14" fmla="*/ 374938 h 2601227"/>
                <a:gd name="connsiteX15" fmla="*/ 684433 w 1624175"/>
                <a:gd name="connsiteY15" fmla="*/ 774803 h 2601227"/>
                <a:gd name="connsiteX16" fmla="*/ 660377 w 1624175"/>
                <a:gd name="connsiteY16" fmla="*/ 816563 h 2601227"/>
                <a:gd name="connsiteX17" fmla="*/ 662229 w 1624175"/>
                <a:gd name="connsiteY17" fmla="*/ 819769 h 2601227"/>
                <a:gd name="connsiteX18" fmla="*/ 686263 w 1624175"/>
                <a:gd name="connsiteY18" fmla="*/ 777949 h 2601227"/>
                <a:gd name="connsiteX19" fmla="*/ 815580 w 1624175"/>
                <a:gd name="connsiteY19" fmla="*/ 1000272 h 2601227"/>
                <a:gd name="connsiteX20" fmla="*/ 1624175 w 1624175"/>
                <a:gd name="connsiteY20" fmla="*/ 2390413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604039 w 1624175"/>
                <a:gd name="connsiteY6" fmla="*/ 921020 h 2601227"/>
                <a:gd name="connsiteX7" fmla="*/ 602120 w 1624175"/>
                <a:gd name="connsiteY7" fmla="*/ 917696 h 2601227"/>
                <a:gd name="connsiteX8" fmla="*/ 565883 w 1624175"/>
                <a:gd name="connsiteY8" fmla="*/ 980601 h 2601227"/>
                <a:gd name="connsiteX9" fmla="*/ 334295 w 1624175"/>
                <a:gd name="connsiteY9" fmla="*/ 579479 h 2601227"/>
                <a:gd name="connsiteX10" fmla="*/ 334295 w 1624175"/>
                <a:gd name="connsiteY10" fmla="*/ 579480 h 2601227"/>
                <a:gd name="connsiteX11" fmla="*/ 0 w 1624175"/>
                <a:gd name="connsiteY11" fmla="*/ 464 h 2601227"/>
                <a:gd name="connsiteX12" fmla="*/ 233757 w 1624175"/>
                <a:gd name="connsiteY12" fmla="*/ 0 h 2601227"/>
                <a:gd name="connsiteX13" fmla="*/ 451846 w 1624175"/>
                <a:gd name="connsiteY13" fmla="*/ 374938 h 2601227"/>
                <a:gd name="connsiteX14" fmla="*/ 451846 w 1624175"/>
                <a:gd name="connsiteY14" fmla="*/ 374938 h 2601227"/>
                <a:gd name="connsiteX15" fmla="*/ 684433 w 1624175"/>
                <a:gd name="connsiteY15" fmla="*/ 774803 h 2601227"/>
                <a:gd name="connsiteX16" fmla="*/ 660377 w 1624175"/>
                <a:gd name="connsiteY16" fmla="*/ 816563 h 2601227"/>
                <a:gd name="connsiteX17" fmla="*/ 662229 w 1624175"/>
                <a:gd name="connsiteY17" fmla="*/ 819769 h 2601227"/>
                <a:gd name="connsiteX18" fmla="*/ 815580 w 1624175"/>
                <a:gd name="connsiteY18" fmla="*/ 1000272 h 2601227"/>
                <a:gd name="connsiteX19" fmla="*/ 1624175 w 1624175"/>
                <a:gd name="connsiteY19" fmla="*/ 2390413 h 2601227"/>
                <a:gd name="connsiteX20" fmla="*/ 1501553 w 1624175"/>
                <a:gd name="connsiteY20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604039 w 1624175"/>
                <a:gd name="connsiteY6" fmla="*/ 921020 h 2601227"/>
                <a:gd name="connsiteX7" fmla="*/ 602120 w 1624175"/>
                <a:gd name="connsiteY7" fmla="*/ 917696 h 2601227"/>
                <a:gd name="connsiteX8" fmla="*/ 565883 w 1624175"/>
                <a:gd name="connsiteY8" fmla="*/ 980601 h 2601227"/>
                <a:gd name="connsiteX9" fmla="*/ 334295 w 1624175"/>
                <a:gd name="connsiteY9" fmla="*/ 579479 h 2601227"/>
                <a:gd name="connsiteX10" fmla="*/ 334295 w 1624175"/>
                <a:gd name="connsiteY10" fmla="*/ 579480 h 2601227"/>
                <a:gd name="connsiteX11" fmla="*/ 0 w 1624175"/>
                <a:gd name="connsiteY11" fmla="*/ 464 h 2601227"/>
                <a:gd name="connsiteX12" fmla="*/ 233757 w 1624175"/>
                <a:gd name="connsiteY12" fmla="*/ 0 h 2601227"/>
                <a:gd name="connsiteX13" fmla="*/ 451846 w 1624175"/>
                <a:gd name="connsiteY13" fmla="*/ 374938 h 2601227"/>
                <a:gd name="connsiteX14" fmla="*/ 451846 w 1624175"/>
                <a:gd name="connsiteY14" fmla="*/ 374938 h 2601227"/>
                <a:gd name="connsiteX15" fmla="*/ 660377 w 1624175"/>
                <a:gd name="connsiteY15" fmla="*/ 816563 h 2601227"/>
                <a:gd name="connsiteX16" fmla="*/ 662229 w 1624175"/>
                <a:gd name="connsiteY16" fmla="*/ 819769 h 2601227"/>
                <a:gd name="connsiteX17" fmla="*/ 815580 w 1624175"/>
                <a:gd name="connsiteY17" fmla="*/ 1000272 h 2601227"/>
                <a:gd name="connsiteX18" fmla="*/ 1624175 w 1624175"/>
                <a:gd name="connsiteY18" fmla="*/ 2390413 h 2601227"/>
                <a:gd name="connsiteX19" fmla="*/ 1501553 w 1624175"/>
                <a:gd name="connsiteY19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604039 w 1624175"/>
                <a:gd name="connsiteY6" fmla="*/ 921020 h 2601227"/>
                <a:gd name="connsiteX7" fmla="*/ 602120 w 1624175"/>
                <a:gd name="connsiteY7" fmla="*/ 917696 h 2601227"/>
                <a:gd name="connsiteX8" fmla="*/ 565883 w 1624175"/>
                <a:gd name="connsiteY8" fmla="*/ 980601 h 2601227"/>
                <a:gd name="connsiteX9" fmla="*/ 334295 w 1624175"/>
                <a:gd name="connsiteY9" fmla="*/ 579479 h 2601227"/>
                <a:gd name="connsiteX10" fmla="*/ 334295 w 1624175"/>
                <a:gd name="connsiteY10" fmla="*/ 579480 h 2601227"/>
                <a:gd name="connsiteX11" fmla="*/ 0 w 1624175"/>
                <a:gd name="connsiteY11" fmla="*/ 464 h 2601227"/>
                <a:gd name="connsiteX12" fmla="*/ 233757 w 1624175"/>
                <a:gd name="connsiteY12" fmla="*/ 0 h 2601227"/>
                <a:gd name="connsiteX13" fmla="*/ 451846 w 1624175"/>
                <a:gd name="connsiteY13" fmla="*/ 374938 h 2601227"/>
                <a:gd name="connsiteX14" fmla="*/ 451846 w 1624175"/>
                <a:gd name="connsiteY14" fmla="*/ 374938 h 2601227"/>
                <a:gd name="connsiteX15" fmla="*/ 660377 w 1624175"/>
                <a:gd name="connsiteY15" fmla="*/ 816563 h 2601227"/>
                <a:gd name="connsiteX16" fmla="*/ 815580 w 1624175"/>
                <a:gd name="connsiteY16" fmla="*/ 1000272 h 2601227"/>
                <a:gd name="connsiteX17" fmla="*/ 1624175 w 1624175"/>
                <a:gd name="connsiteY17" fmla="*/ 2390413 h 2601227"/>
                <a:gd name="connsiteX18" fmla="*/ 1501553 w 1624175"/>
                <a:gd name="connsiteY18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604039 w 1624175"/>
                <a:gd name="connsiteY6" fmla="*/ 921020 h 2601227"/>
                <a:gd name="connsiteX7" fmla="*/ 602120 w 1624175"/>
                <a:gd name="connsiteY7" fmla="*/ 917696 h 2601227"/>
                <a:gd name="connsiteX8" fmla="*/ 565883 w 1624175"/>
                <a:gd name="connsiteY8" fmla="*/ 980601 h 2601227"/>
                <a:gd name="connsiteX9" fmla="*/ 334295 w 1624175"/>
                <a:gd name="connsiteY9" fmla="*/ 579479 h 2601227"/>
                <a:gd name="connsiteX10" fmla="*/ 334295 w 1624175"/>
                <a:gd name="connsiteY10" fmla="*/ 579480 h 2601227"/>
                <a:gd name="connsiteX11" fmla="*/ 0 w 1624175"/>
                <a:gd name="connsiteY11" fmla="*/ 464 h 2601227"/>
                <a:gd name="connsiteX12" fmla="*/ 233757 w 1624175"/>
                <a:gd name="connsiteY12" fmla="*/ 0 h 2601227"/>
                <a:gd name="connsiteX13" fmla="*/ 451846 w 1624175"/>
                <a:gd name="connsiteY13" fmla="*/ 374938 h 2601227"/>
                <a:gd name="connsiteX14" fmla="*/ 451846 w 1624175"/>
                <a:gd name="connsiteY14" fmla="*/ 374938 h 2601227"/>
                <a:gd name="connsiteX15" fmla="*/ 660377 w 1624175"/>
                <a:gd name="connsiteY15" fmla="*/ 816563 h 2601227"/>
                <a:gd name="connsiteX16" fmla="*/ 1624175 w 1624175"/>
                <a:gd name="connsiteY16" fmla="*/ 2390413 h 2601227"/>
                <a:gd name="connsiteX17" fmla="*/ 1501553 w 1624175"/>
                <a:gd name="connsiteY17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604039 w 1624175"/>
                <a:gd name="connsiteY6" fmla="*/ 921020 h 2601227"/>
                <a:gd name="connsiteX7" fmla="*/ 602120 w 1624175"/>
                <a:gd name="connsiteY7" fmla="*/ 917696 h 2601227"/>
                <a:gd name="connsiteX8" fmla="*/ 565883 w 1624175"/>
                <a:gd name="connsiteY8" fmla="*/ 980601 h 2601227"/>
                <a:gd name="connsiteX9" fmla="*/ 334295 w 1624175"/>
                <a:gd name="connsiteY9" fmla="*/ 579479 h 2601227"/>
                <a:gd name="connsiteX10" fmla="*/ 334295 w 1624175"/>
                <a:gd name="connsiteY10" fmla="*/ 579480 h 2601227"/>
                <a:gd name="connsiteX11" fmla="*/ 0 w 1624175"/>
                <a:gd name="connsiteY11" fmla="*/ 464 h 2601227"/>
                <a:gd name="connsiteX12" fmla="*/ 233757 w 1624175"/>
                <a:gd name="connsiteY12" fmla="*/ 0 h 2601227"/>
                <a:gd name="connsiteX13" fmla="*/ 451846 w 1624175"/>
                <a:gd name="connsiteY13" fmla="*/ 374938 h 2601227"/>
                <a:gd name="connsiteX14" fmla="*/ 451846 w 1624175"/>
                <a:gd name="connsiteY14" fmla="*/ 374938 h 2601227"/>
                <a:gd name="connsiteX15" fmla="*/ 1624175 w 1624175"/>
                <a:gd name="connsiteY15" fmla="*/ 2390413 h 2601227"/>
                <a:gd name="connsiteX16" fmla="*/ 1501553 w 1624175"/>
                <a:gd name="connsiteY16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604039 w 1624175"/>
                <a:gd name="connsiteY6" fmla="*/ 921020 h 2601227"/>
                <a:gd name="connsiteX7" fmla="*/ 565883 w 1624175"/>
                <a:gd name="connsiteY7" fmla="*/ 980601 h 2601227"/>
                <a:gd name="connsiteX8" fmla="*/ 334295 w 1624175"/>
                <a:gd name="connsiteY8" fmla="*/ 579479 h 2601227"/>
                <a:gd name="connsiteX9" fmla="*/ 334295 w 1624175"/>
                <a:gd name="connsiteY9" fmla="*/ 579480 h 2601227"/>
                <a:gd name="connsiteX10" fmla="*/ 0 w 1624175"/>
                <a:gd name="connsiteY10" fmla="*/ 464 h 2601227"/>
                <a:gd name="connsiteX11" fmla="*/ 233757 w 1624175"/>
                <a:gd name="connsiteY11" fmla="*/ 0 h 2601227"/>
                <a:gd name="connsiteX12" fmla="*/ 451846 w 1624175"/>
                <a:gd name="connsiteY12" fmla="*/ 374938 h 2601227"/>
                <a:gd name="connsiteX13" fmla="*/ 451846 w 1624175"/>
                <a:gd name="connsiteY13" fmla="*/ 374938 h 2601227"/>
                <a:gd name="connsiteX14" fmla="*/ 1624175 w 1624175"/>
                <a:gd name="connsiteY14" fmla="*/ 2390413 h 2601227"/>
                <a:gd name="connsiteX15" fmla="*/ 1501553 w 1624175"/>
                <a:gd name="connsiteY15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604039 w 1624175"/>
                <a:gd name="connsiteY6" fmla="*/ 921020 h 2601227"/>
                <a:gd name="connsiteX7" fmla="*/ 334295 w 1624175"/>
                <a:gd name="connsiteY7" fmla="*/ 579479 h 2601227"/>
                <a:gd name="connsiteX8" fmla="*/ 334295 w 1624175"/>
                <a:gd name="connsiteY8" fmla="*/ 579480 h 2601227"/>
                <a:gd name="connsiteX9" fmla="*/ 0 w 1624175"/>
                <a:gd name="connsiteY9" fmla="*/ 464 h 2601227"/>
                <a:gd name="connsiteX10" fmla="*/ 233757 w 1624175"/>
                <a:gd name="connsiteY10" fmla="*/ 0 h 2601227"/>
                <a:gd name="connsiteX11" fmla="*/ 451846 w 1624175"/>
                <a:gd name="connsiteY11" fmla="*/ 374938 h 2601227"/>
                <a:gd name="connsiteX12" fmla="*/ 451846 w 1624175"/>
                <a:gd name="connsiteY12" fmla="*/ 374938 h 2601227"/>
                <a:gd name="connsiteX13" fmla="*/ 1624175 w 1624175"/>
                <a:gd name="connsiteY13" fmla="*/ 2390413 h 2601227"/>
                <a:gd name="connsiteX14" fmla="*/ 1501553 w 1624175"/>
                <a:gd name="connsiteY14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334295 w 1624175"/>
                <a:gd name="connsiteY6" fmla="*/ 579479 h 2601227"/>
                <a:gd name="connsiteX7" fmla="*/ 334295 w 1624175"/>
                <a:gd name="connsiteY7" fmla="*/ 579480 h 2601227"/>
                <a:gd name="connsiteX8" fmla="*/ 0 w 1624175"/>
                <a:gd name="connsiteY8" fmla="*/ 464 h 2601227"/>
                <a:gd name="connsiteX9" fmla="*/ 233757 w 1624175"/>
                <a:gd name="connsiteY9" fmla="*/ 0 h 2601227"/>
                <a:gd name="connsiteX10" fmla="*/ 451846 w 1624175"/>
                <a:gd name="connsiteY10" fmla="*/ 374938 h 2601227"/>
                <a:gd name="connsiteX11" fmla="*/ 451846 w 1624175"/>
                <a:gd name="connsiteY11" fmla="*/ 374938 h 2601227"/>
                <a:gd name="connsiteX12" fmla="*/ 1624175 w 1624175"/>
                <a:gd name="connsiteY12" fmla="*/ 2390413 h 2601227"/>
                <a:gd name="connsiteX13" fmla="*/ 1501553 w 1624175"/>
                <a:gd name="connsiteY13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334295 w 1624175"/>
                <a:gd name="connsiteY5" fmla="*/ 579479 h 2601227"/>
                <a:gd name="connsiteX6" fmla="*/ 334295 w 1624175"/>
                <a:gd name="connsiteY6" fmla="*/ 579480 h 2601227"/>
                <a:gd name="connsiteX7" fmla="*/ 0 w 1624175"/>
                <a:gd name="connsiteY7" fmla="*/ 464 h 2601227"/>
                <a:gd name="connsiteX8" fmla="*/ 233757 w 1624175"/>
                <a:gd name="connsiteY8" fmla="*/ 0 h 2601227"/>
                <a:gd name="connsiteX9" fmla="*/ 451846 w 1624175"/>
                <a:gd name="connsiteY9" fmla="*/ 374938 h 2601227"/>
                <a:gd name="connsiteX10" fmla="*/ 451846 w 1624175"/>
                <a:gd name="connsiteY10" fmla="*/ 374938 h 2601227"/>
                <a:gd name="connsiteX11" fmla="*/ 1624175 w 1624175"/>
                <a:gd name="connsiteY11" fmla="*/ 2390413 h 2601227"/>
                <a:gd name="connsiteX12" fmla="*/ 1501553 w 1624175"/>
                <a:gd name="connsiteY12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334295 w 1624175"/>
                <a:gd name="connsiteY4" fmla="*/ 579479 h 2601227"/>
                <a:gd name="connsiteX5" fmla="*/ 334295 w 1624175"/>
                <a:gd name="connsiteY5" fmla="*/ 579480 h 2601227"/>
                <a:gd name="connsiteX6" fmla="*/ 0 w 1624175"/>
                <a:gd name="connsiteY6" fmla="*/ 464 h 2601227"/>
                <a:gd name="connsiteX7" fmla="*/ 233757 w 1624175"/>
                <a:gd name="connsiteY7" fmla="*/ 0 h 2601227"/>
                <a:gd name="connsiteX8" fmla="*/ 451846 w 1624175"/>
                <a:gd name="connsiteY8" fmla="*/ 374938 h 2601227"/>
                <a:gd name="connsiteX9" fmla="*/ 451846 w 1624175"/>
                <a:gd name="connsiteY9" fmla="*/ 374938 h 2601227"/>
                <a:gd name="connsiteX10" fmla="*/ 1624175 w 1624175"/>
                <a:gd name="connsiteY10" fmla="*/ 2390413 h 2601227"/>
                <a:gd name="connsiteX11" fmla="*/ 1501553 w 1624175"/>
                <a:gd name="connsiteY11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334295 w 1624175"/>
                <a:gd name="connsiteY3" fmla="*/ 579479 h 2601227"/>
                <a:gd name="connsiteX4" fmla="*/ 334295 w 1624175"/>
                <a:gd name="connsiteY4" fmla="*/ 579480 h 2601227"/>
                <a:gd name="connsiteX5" fmla="*/ 0 w 1624175"/>
                <a:gd name="connsiteY5" fmla="*/ 464 h 2601227"/>
                <a:gd name="connsiteX6" fmla="*/ 233757 w 1624175"/>
                <a:gd name="connsiteY6" fmla="*/ 0 h 2601227"/>
                <a:gd name="connsiteX7" fmla="*/ 451846 w 1624175"/>
                <a:gd name="connsiteY7" fmla="*/ 374938 h 2601227"/>
                <a:gd name="connsiteX8" fmla="*/ 451846 w 1624175"/>
                <a:gd name="connsiteY8" fmla="*/ 374938 h 2601227"/>
                <a:gd name="connsiteX9" fmla="*/ 1624175 w 1624175"/>
                <a:gd name="connsiteY9" fmla="*/ 2390413 h 2601227"/>
                <a:gd name="connsiteX10" fmla="*/ 1501553 w 1624175"/>
                <a:gd name="connsiteY10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334295 w 1624175"/>
                <a:gd name="connsiteY3" fmla="*/ 579479 h 2601227"/>
                <a:gd name="connsiteX4" fmla="*/ 0 w 1624175"/>
                <a:gd name="connsiteY4" fmla="*/ 464 h 2601227"/>
                <a:gd name="connsiteX5" fmla="*/ 233757 w 1624175"/>
                <a:gd name="connsiteY5" fmla="*/ 0 h 2601227"/>
                <a:gd name="connsiteX6" fmla="*/ 451846 w 1624175"/>
                <a:gd name="connsiteY6" fmla="*/ 374938 h 2601227"/>
                <a:gd name="connsiteX7" fmla="*/ 451846 w 1624175"/>
                <a:gd name="connsiteY7" fmla="*/ 374938 h 2601227"/>
                <a:gd name="connsiteX8" fmla="*/ 1624175 w 1624175"/>
                <a:gd name="connsiteY8" fmla="*/ 2390413 h 2601227"/>
                <a:gd name="connsiteX9" fmla="*/ 1501553 w 1624175"/>
                <a:gd name="connsiteY9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334295 w 1624175"/>
                <a:gd name="connsiteY3" fmla="*/ 579479 h 2601227"/>
                <a:gd name="connsiteX4" fmla="*/ 0 w 1624175"/>
                <a:gd name="connsiteY4" fmla="*/ 464 h 2601227"/>
                <a:gd name="connsiteX5" fmla="*/ 233757 w 1624175"/>
                <a:gd name="connsiteY5" fmla="*/ 0 h 2601227"/>
                <a:gd name="connsiteX6" fmla="*/ 451846 w 1624175"/>
                <a:gd name="connsiteY6" fmla="*/ 374938 h 2601227"/>
                <a:gd name="connsiteX7" fmla="*/ 1624175 w 1624175"/>
                <a:gd name="connsiteY7" fmla="*/ 2390413 h 2601227"/>
                <a:gd name="connsiteX8" fmla="*/ 1501553 w 1624175"/>
                <a:gd name="connsiteY8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0 w 1624175"/>
                <a:gd name="connsiteY3" fmla="*/ 464 h 2601227"/>
                <a:gd name="connsiteX4" fmla="*/ 233757 w 1624175"/>
                <a:gd name="connsiteY4" fmla="*/ 0 h 2601227"/>
                <a:gd name="connsiteX5" fmla="*/ 451846 w 1624175"/>
                <a:gd name="connsiteY5" fmla="*/ 374938 h 2601227"/>
                <a:gd name="connsiteX6" fmla="*/ 1624175 w 1624175"/>
                <a:gd name="connsiteY6" fmla="*/ 2390413 h 2601227"/>
                <a:gd name="connsiteX7" fmla="*/ 1501553 w 1624175"/>
                <a:gd name="connsiteY7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0 w 1624175"/>
                <a:gd name="connsiteY3" fmla="*/ 464 h 2601227"/>
                <a:gd name="connsiteX4" fmla="*/ 233757 w 1624175"/>
                <a:gd name="connsiteY4" fmla="*/ 0 h 2601227"/>
                <a:gd name="connsiteX5" fmla="*/ 1624175 w 1624175"/>
                <a:gd name="connsiteY5" fmla="*/ 2390413 h 2601227"/>
                <a:gd name="connsiteX6" fmla="*/ 1501553 w 1624175"/>
                <a:gd name="connsiteY6" fmla="*/ 2601227 h 2601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175" h="2601227">
                  <a:moveTo>
                    <a:pt x="1501553" y="2601227"/>
                  </a:moveTo>
                  <a:lnTo>
                    <a:pt x="1497074" y="2593470"/>
                  </a:lnTo>
                  <a:lnTo>
                    <a:pt x="1499513" y="2593470"/>
                  </a:lnTo>
                  <a:lnTo>
                    <a:pt x="0" y="464"/>
                  </a:lnTo>
                  <a:lnTo>
                    <a:pt x="233757" y="0"/>
                  </a:lnTo>
                  <a:lnTo>
                    <a:pt x="1624175" y="2390413"/>
                  </a:lnTo>
                  <a:lnTo>
                    <a:pt x="1501553" y="2601227"/>
                  </a:lnTo>
                  <a:close/>
                </a:path>
              </a:pathLst>
            </a:custGeom>
            <a:solidFill>
              <a:srgbClr val="CC00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B29EF0DC-6F4D-0443-FDC8-7BBA81C362CC}"/>
                </a:ext>
              </a:extLst>
            </p:cNvPr>
            <p:cNvSpPr/>
            <p:nvPr/>
          </p:nvSpPr>
          <p:spPr bwMode="auto">
            <a:xfrm rot="10800000">
              <a:off x="3137301" y="505894"/>
              <a:ext cx="1615517" cy="2590036"/>
            </a:xfrm>
            <a:custGeom>
              <a:avLst/>
              <a:gdLst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796924 w 1615517"/>
                <a:gd name="connsiteY2" fmla="*/ 1203374 h 2590036"/>
                <a:gd name="connsiteX3" fmla="*/ 853413 w 1615517"/>
                <a:gd name="connsiteY3" fmla="*/ 1203374 h 2590036"/>
                <a:gd name="connsiteX4" fmla="*/ 853414 w 1615517"/>
                <a:gd name="connsiteY4" fmla="*/ 1203373 h 2590036"/>
                <a:gd name="connsiteX5" fmla="*/ 796924 w 1615517"/>
                <a:gd name="connsiteY5" fmla="*/ 1203373 h 2590036"/>
                <a:gd name="connsiteX6" fmla="*/ 912056 w 1615517"/>
                <a:gd name="connsiteY6" fmla="*/ 1003042 h 2590036"/>
                <a:gd name="connsiteX7" fmla="*/ 969075 w 1615517"/>
                <a:gd name="connsiteY7" fmla="*/ 1003042 h 2590036"/>
                <a:gd name="connsiteX8" fmla="*/ 969075 w 1615517"/>
                <a:gd name="connsiteY8" fmla="*/ 1003042 h 2590036"/>
                <a:gd name="connsiteX9" fmla="*/ 912056 w 1615517"/>
                <a:gd name="connsiteY9" fmla="*/ 1003042 h 2590036"/>
                <a:gd name="connsiteX10" fmla="*/ 1138729 w 1615517"/>
                <a:gd name="connsiteY10" fmla="*/ 608627 h 2590036"/>
                <a:gd name="connsiteX11" fmla="*/ 1488511 w 1615517"/>
                <a:gd name="connsiteY11" fmla="*/ 0 h 2590036"/>
                <a:gd name="connsiteX12" fmla="*/ 1615517 w 1615517"/>
                <a:gd name="connsiteY12" fmla="*/ 218976 h 2590036"/>
                <a:gd name="connsiteX13" fmla="*/ 1389160 w 1615517"/>
                <a:gd name="connsiteY13" fmla="*/ 608129 h 2590036"/>
                <a:gd name="connsiteX14" fmla="*/ 1159454 w 1615517"/>
                <a:gd name="connsiteY14" fmla="*/ 1003041 h 2590036"/>
                <a:gd name="connsiteX15" fmla="*/ 1042089 w 1615517"/>
                <a:gd name="connsiteY15" fmla="*/ 1003041 h 2590036"/>
                <a:gd name="connsiteX16" fmla="*/ 1042089 w 1615517"/>
                <a:gd name="connsiteY16" fmla="*/ 1003042 h 2590036"/>
                <a:gd name="connsiteX17" fmla="*/ 1159454 w 1615517"/>
                <a:gd name="connsiteY17" fmla="*/ 1003042 h 2590036"/>
                <a:gd name="connsiteX18" fmla="*/ 1042928 w 1615517"/>
                <a:gd name="connsiteY18" fmla="*/ 1203373 h 2590036"/>
                <a:gd name="connsiteX19" fmla="*/ 926428 w 1615517"/>
                <a:gd name="connsiteY19" fmla="*/ 1203373 h 2590036"/>
                <a:gd name="connsiteX20" fmla="*/ 926427 w 1615517"/>
                <a:gd name="connsiteY20" fmla="*/ 1203374 h 2590036"/>
                <a:gd name="connsiteX21" fmla="*/ 1042928 w 1615517"/>
                <a:gd name="connsiteY21" fmla="*/ 1203374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796924 w 1615517"/>
                <a:gd name="connsiteY2" fmla="*/ 1203374 h 2590036"/>
                <a:gd name="connsiteX3" fmla="*/ 853413 w 1615517"/>
                <a:gd name="connsiteY3" fmla="*/ 1203374 h 2590036"/>
                <a:gd name="connsiteX4" fmla="*/ 853414 w 1615517"/>
                <a:gd name="connsiteY4" fmla="*/ 1203373 h 2590036"/>
                <a:gd name="connsiteX5" fmla="*/ 796924 w 1615517"/>
                <a:gd name="connsiteY5" fmla="*/ 1203373 h 2590036"/>
                <a:gd name="connsiteX6" fmla="*/ 912056 w 1615517"/>
                <a:gd name="connsiteY6" fmla="*/ 1003042 h 2590036"/>
                <a:gd name="connsiteX7" fmla="*/ 969075 w 1615517"/>
                <a:gd name="connsiteY7" fmla="*/ 1003042 h 2590036"/>
                <a:gd name="connsiteX8" fmla="*/ 969075 w 1615517"/>
                <a:gd name="connsiteY8" fmla="*/ 1003042 h 2590036"/>
                <a:gd name="connsiteX9" fmla="*/ 912056 w 1615517"/>
                <a:gd name="connsiteY9" fmla="*/ 1003042 h 2590036"/>
                <a:gd name="connsiteX10" fmla="*/ 1138729 w 1615517"/>
                <a:gd name="connsiteY10" fmla="*/ 608627 h 2590036"/>
                <a:gd name="connsiteX11" fmla="*/ 1488511 w 1615517"/>
                <a:gd name="connsiteY11" fmla="*/ 0 h 2590036"/>
                <a:gd name="connsiteX12" fmla="*/ 1615517 w 1615517"/>
                <a:gd name="connsiteY12" fmla="*/ 218976 h 2590036"/>
                <a:gd name="connsiteX13" fmla="*/ 1389160 w 1615517"/>
                <a:gd name="connsiteY13" fmla="*/ 608129 h 2590036"/>
                <a:gd name="connsiteX14" fmla="*/ 1159454 w 1615517"/>
                <a:gd name="connsiteY14" fmla="*/ 1003041 h 2590036"/>
                <a:gd name="connsiteX15" fmla="*/ 1042089 w 1615517"/>
                <a:gd name="connsiteY15" fmla="*/ 1003041 h 2590036"/>
                <a:gd name="connsiteX16" fmla="*/ 1042089 w 1615517"/>
                <a:gd name="connsiteY16" fmla="*/ 1003042 h 2590036"/>
                <a:gd name="connsiteX17" fmla="*/ 1159454 w 1615517"/>
                <a:gd name="connsiteY17" fmla="*/ 1003042 h 2590036"/>
                <a:gd name="connsiteX18" fmla="*/ 1042928 w 1615517"/>
                <a:gd name="connsiteY18" fmla="*/ 1203373 h 2590036"/>
                <a:gd name="connsiteX19" fmla="*/ 926428 w 1615517"/>
                <a:gd name="connsiteY19" fmla="*/ 1203373 h 2590036"/>
                <a:gd name="connsiteX20" fmla="*/ 1042928 w 1615517"/>
                <a:gd name="connsiteY20" fmla="*/ 1203374 h 2590036"/>
                <a:gd name="connsiteX21" fmla="*/ 236357 w 1615517"/>
                <a:gd name="connsiteY21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796924 w 1615517"/>
                <a:gd name="connsiteY2" fmla="*/ 1203374 h 2590036"/>
                <a:gd name="connsiteX3" fmla="*/ 853413 w 1615517"/>
                <a:gd name="connsiteY3" fmla="*/ 1203374 h 2590036"/>
                <a:gd name="connsiteX4" fmla="*/ 853414 w 1615517"/>
                <a:gd name="connsiteY4" fmla="*/ 1203373 h 2590036"/>
                <a:gd name="connsiteX5" fmla="*/ 796924 w 1615517"/>
                <a:gd name="connsiteY5" fmla="*/ 1203373 h 2590036"/>
                <a:gd name="connsiteX6" fmla="*/ 912056 w 1615517"/>
                <a:gd name="connsiteY6" fmla="*/ 1003042 h 2590036"/>
                <a:gd name="connsiteX7" fmla="*/ 969075 w 1615517"/>
                <a:gd name="connsiteY7" fmla="*/ 1003042 h 2590036"/>
                <a:gd name="connsiteX8" fmla="*/ 969075 w 1615517"/>
                <a:gd name="connsiteY8" fmla="*/ 1003042 h 2590036"/>
                <a:gd name="connsiteX9" fmla="*/ 912056 w 1615517"/>
                <a:gd name="connsiteY9" fmla="*/ 1003042 h 2590036"/>
                <a:gd name="connsiteX10" fmla="*/ 1138729 w 1615517"/>
                <a:gd name="connsiteY10" fmla="*/ 608627 h 2590036"/>
                <a:gd name="connsiteX11" fmla="*/ 1488511 w 1615517"/>
                <a:gd name="connsiteY11" fmla="*/ 0 h 2590036"/>
                <a:gd name="connsiteX12" fmla="*/ 1615517 w 1615517"/>
                <a:gd name="connsiteY12" fmla="*/ 218976 h 2590036"/>
                <a:gd name="connsiteX13" fmla="*/ 1389160 w 1615517"/>
                <a:gd name="connsiteY13" fmla="*/ 608129 h 2590036"/>
                <a:gd name="connsiteX14" fmla="*/ 1159454 w 1615517"/>
                <a:gd name="connsiteY14" fmla="*/ 1003041 h 2590036"/>
                <a:gd name="connsiteX15" fmla="*/ 1042089 w 1615517"/>
                <a:gd name="connsiteY15" fmla="*/ 1003041 h 2590036"/>
                <a:gd name="connsiteX16" fmla="*/ 1042089 w 1615517"/>
                <a:gd name="connsiteY16" fmla="*/ 1003042 h 2590036"/>
                <a:gd name="connsiteX17" fmla="*/ 1159454 w 1615517"/>
                <a:gd name="connsiteY17" fmla="*/ 1003042 h 2590036"/>
                <a:gd name="connsiteX18" fmla="*/ 1042928 w 1615517"/>
                <a:gd name="connsiteY18" fmla="*/ 1203373 h 2590036"/>
                <a:gd name="connsiteX19" fmla="*/ 1042928 w 1615517"/>
                <a:gd name="connsiteY19" fmla="*/ 1203374 h 2590036"/>
                <a:gd name="connsiteX20" fmla="*/ 236357 w 1615517"/>
                <a:gd name="connsiteY20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796924 w 1615517"/>
                <a:gd name="connsiteY2" fmla="*/ 1203374 h 2590036"/>
                <a:gd name="connsiteX3" fmla="*/ 853413 w 1615517"/>
                <a:gd name="connsiteY3" fmla="*/ 1203374 h 2590036"/>
                <a:gd name="connsiteX4" fmla="*/ 796924 w 1615517"/>
                <a:gd name="connsiteY4" fmla="*/ 1203373 h 2590036"/>
                <a:gd name="connsiteX5" fmla="*/ 912056 w 1615517"/>
                <a:gd name="connsiteY5" fmla="*/ 1003042 h 2590036"/>
                <a:gd name="connsiteX6" fmla="*/ 969075 w 1615517"/>
                <a:gd name="connsiteY6" fmla="*/ 1003042 h 2590036"/>
                <a:gd name="connsiteX7" fmla="*/ 969075 w 1615517"/>
                <a:gd name="connsiteY7" fmla="*/ 1003042 h 2590036"/>
                <a:gd name="connsiteX8" fmla="*/ 912056 w 1615517"/>
                <a:gd name="connsiteY8" fmla="*/ 1003042 h 2590036"/>
                <a:gd name="connsiteX9" fmla="*/ 1138729 w 1615517"/>
                <a:gd name="connsiteY9" fmla="*/ 608627 h 2590036"/>
                <a:gd name="connsiteX10" fmla="*/ 1488511 w 1615517"/>
                <a:gd name="connsiteY10" fmla="*/ 0 h 2590036"/>
                <a:gd name="connsiteX11" fmla="*/ 1615517 w 1615517"/>
                <a:gd name="connsiteY11" fmla="*/ 218976 h 2590036"/>
                <a:gd name="connsiteX12" fmla="*/ 1389160 w 1615517"/>
                <a:gd name="connsiteY12" fmla="*/ 608129 h 2590036"/>
                <a:gd name="connsiteX13" fmla="*/ 1159454 w 1615517"/>
                <a:gd name="connsiteY13" fmla="*/ 1003041 h 2590036"/>
                <a:gd name="connsiteX14" fmla="*/ 1042089 w 1615517"/>
                <a:gd name="connsiteY14" fmla="*/ 1003041 h 2590036"/>
                <a:gd name="connsiteX15" fmla="*/ 1042089 w 1615517"/>
                <a:gd name="connsiteY15" fmla="*/ 1003042 h 2590036"/>
                <a:gd name="connsiteX16" fmla="*/ 1159454 w 1615517"/>
                <a:gd name="connsiteY16" fmla="*/ 1003042 h 2590036"/>
                <a:gd name="connsiteX17" fmla="*/ 1042928 w 1615517"/>
                <a:gd name="connsiteY17" fmla="*/ 1203373 h 2590036"/>
                <a:gd name="connsiteX18" fmla="*/ 1042928 w 1615517"/>
                <a:gd name="connsiteY18" fmla="*/ 1203374 h 2590036"/>
                <a:gd name="connsiteX19" fmla="*/ 236357 w 1615517"/>
                <a:gd name="connsiteY19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796924 w 1615517"/>
                <a:gd name="connsiteY2" fmla="*/ 1203374 h 2590036"/>
                <a:gd name="connsiteX3" fmla="*/ 853413 w 1615517"/>
                <a:gd name="connsiteY3" fmla="*/ 1203374 h 2590036"/>
                <a:gd name="connsiteX4" fmla="*/ 912056 w 1615517"/>
                <a:gd name="connsiteY4" fmla="*/ 1003042 h 2590036"/>
                <a:gd name="connsiteX5" fmla="*/ 969075 w 1615517"/>
                <a:gd name="connsiteY5" fmla="*/ 1003042 h 2590036"/>
                <a:gd name="connsiteX6" fmla="*/ 969075 w 1615517"/>
                <a:gd name="connsiteY6" fmla="*/ 1003042 h 2590036"/>
                <a:gd name="connsiteX7" fmla="*/ 912056 w 1615517"/>
                <a:gd name="connsiteY7" fmla="*/ 1003042 h 2590036"/>
                <a:gd name="connsiteX8" fmla="*/ 1138729 w 1615517"/>
                <a:gd name="connsiteY8" fmla="*/ 608627 h 2590036"/>
                <a:gd name="connsiteX9" fmla="*/ 1488511 w 1615517"/>
                <a:gd name="connsiteY9" fmla="*/ 0 h 2590036"/>
                <a:gd name="connsiteX10" fmla="*/ 1615517 w 1615517"/>
                <a:gd name="connsiteY10" fmla="*/ 218976 h 2590036"/>
                <a:gd name="connsiteX11" fmla="*/ 1389160 w 1615517"/>
                <a:gd name="connsiteY11" fmla="*/ 608129 h 2590036"/>
                <a:gd name="connsiteX12" fmla="*/ 1159454 w 1615517"/>
                <a:gd name="connsiteY12" fmla="*/ 1003041 h 2590036"/>
                <a:gd name="connsiteX13" fmla="*/ 1042089 w 1615517"/>
                <a:gd name="connsiteY13" fmla="*/ 1003041 h 2590036"/>
                <a:gd name="connsiteX14" fmla="*/ 1042089 w 1615517"/>
                <a:gd name="connsiteY14" fmla="*/ 1003042 h 2590036"/>
                <a:gd name="connsiteX15" fmla="*/ 1159454 w 1615517"/>
                <a:gd name="connsiteY15" fmla="*/ 1003042 h 2590036"/>
                <a:gd name="connsiteX16" fmla="*/ 1042928 w 1615517"/>
                <a:gd name="connsiteY16" fmla="*/ 1203373 h 2590036"/>
                <a:gd name="connsiteX17" fmla="*/ 1042928 w 1615517"/>
                <a:gd name="connsiteY17" fmla="*/ 1203374 h 2590036"/>
                <a:gd name="connsiteX18" fmla="*/ 236357 w 1615517"/>
                <a:gd name="connsiteY18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796924 w 1615517"/>
                <a:gd name="connsiteY2" fmla="*/ 1203374 h 2590036"/>
                <a:gd name="connsiteX3" fmla="*/ 912056 w 1615517"/>
                <a:gd name="connsiteY3" fmla="*/ 1003042 h 2590036"/>
                <a:gd name="connsiteX4" fmla="*/ 969075 w 1615517"/>
                <a:gd name="connsiteY4" fmla="*/ 1003042 h 2590036"/>
                <a:gd name="connsiteX5" fmla="*/ 969075 w 1615517"/>
                <a:gd name="connsiteY5" fmla="*/ 1003042 h 2590036"/>
                <a:gd name="connsiteX6" fmla="*/ 912056 w 1615517"/>
                <a:gd name="connsiteY6" fmla="*/ 1003042 h 2590036"/>
                <a:gd name="connsiteX7" fmla="*/ 1138729 w 1615517"/>
                <a:gd name="connsiteY7" fmla="*/ 608627 h 2590036"/>
                <a:gd name="connsiteX8" fmla="*/ 1488511 w 1615517"/>
                <a:gd name="connsiteY8" fmla="*/ 0 h 2590036"/>
                <a:gd name="connsiteX9" fmla="*/ 1615517 w 1615517"/>
                <a:gd name="connsiteY9" fmla="*/ 218976 h 2590036"/>
                <a:gd name="connsiteX10" fmla="*/ 1389160 w 1615517"/>
                <a:gd name="connsiteY10" fmla="*/ 608129 h 2590036"/>
                <a:gd name="connsiteX11" fmla="*/ 1159454 w 1615517"/>
                <a:gd name="connsiteY11" fmla="*/ 1003041 h 2590036"/>
                <a:gd name="connsiteX12" fmla="*/ 1042089 w 1615517"/>
                <a:gd name="connsiteY12" fmla="*/ 1003041 h 2590036"/>
                <a:gd name="connsiteX13" fmla="*/ 1042089 w 1615517"/>
                <a:gd name="connsiteY13" fmla="*/ 1003042 h 2590036"/>
                <a:gd name="connsiteX14" fmla="*/ 1159454 w 1615517"/>
                <a:gd name="connsiteY14" fmla="*/ 1003042 h 2590036"/>
                <a:gd name="connsiteX15" fmla="*/ 1042928 w 1615517"/>
                <a:gd name="connsiteY15" fmla="*/ 1203373 h 2590036"/>
                <a:gd name="connsiteX16" fmla="*/ 1042928 w 1615517"/>
                <a:gd name="connsiteY16" fmla="*/ 1203374 h 2590036"/>
                <a:gd name="connsiteX17" fmla="*/ 236357 w 1615517"/>
                <a:gd name="connsiteY17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912056 w 1615517"/>
                <a:gd name="connsiteY2" fmla="*/ 1003042 h 2590036"/>
                <a:gd name="connsiteX3" fmla="*/ 969075 w 1615517"/>
                <a:gd name="connsiteY3" fmla="*/ 1003042 h 2590036"/>
                <a:gd name="connsiteX4" fmla="*/ 969075 w 1615517"/>
                <a:gd name="connsiteY4" fmla="*/ 1003042 h 2590036"/>
                <a:gd name="connsiteX5" fmla="*/ 912056 w 1615517"/>
                <a:gd name="connsiteY5" fmla="*/ 1003042 h 2590036"/>
                <a:gd name="connsiteX6" fmla="*/ 1138729 w 1615517"/>
                <a:gd name="connsiteY6" fmla="*/ 608627 h 2590036"/>
                <a:gd name="connsiteX7" fmla="*/ 1488511 w 1615517"/>
                <a:gd name="connsiteY7" fmla="*/ 0 h 2590036"/>
                <a:gd name="connsiteX8" fmla="*/ 1615517 w 1615517"/>
                <a:gd name="connsiteY8" fmla="*/ 218976 h 2590036"/>
                <a:gd name="connsiteX9" fmla="*/ 1389160 w 1615517"/>
                <a:gd name="connsiteY9" fmla="*/ 608129 h 2590036"/>
                <a:gd name="connsiteX10" fmla="*/ 1159454 w 1615517"/>
                <a:gd name="connsiteY10" fmla="*/ 1003041 h 2590036"/>
                <a:gd name="connsiteX11" fmla="*/ 1042089 w 1615517"/>
                <a:gd name="connsiteY11" fmla="*/ 1003041 h 2590036"/>
                <a:gd name="connsiteX12" fmla="*/ 1042089 w 1615517"/>
                <a:gd name="connsiteY12" fmla="*/ 1003042 h 2590036"/>
                <a:gd name="connsiteX13" fmla="*/ 1159454 w 1615517"/>
                <a:gd name="connsiteY13" fmla="*/ 1003042 h 2590036"/>
                <a:gd name="connsiteX14" fmla="*/ 1042928 w 1615517"/>
                <a:gd name="connsiteY14" fmla="*/ 1203373 h 2590036"/>
                <a:gd name="connsiteX15" fmla="*/ 1042928 w 1615517"/>
                <a:gd name="connsiteY15" fmla="*/ 1203374 h 2590036"/>
                <a:gd name="connsiteX16" fmla="*/ 236357 w 1615517"/>
                <a:gd name="connsiteY16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912056 w 1615517"/>
                <a:gd name="connsiteY2" fmla="*/ 1003042 h 2590036"/>
                <a:gd name="connsiteX3" fmla="*/ 969075 w 1615517"/>
                <a:gd name="connsiteY3" fmla="*/ 1003042 h 2590036"/>
                <a:gd name="connsiteX4" fmla="*/ 969075 w 1615517"/>
                <a:gd name="connsiteY4" fmla="*/ 1003042 h 2590036"/>
                <a:gd name="connsiteX5" fmla="*/ 1138729 w 1615517"/>
                <a:gd name="connsiteY5" fmla="*/ 608627 h 2590036"/>
                <a:gd name="connsiteX6" fmla="*/ 1488511 w 1615517"/>
                <a:gd name="connsiteY6" fmla="*/ 0 h 2590036"/>
                <a:gd name="connsiteX7" fmla="*/ 1615517 w 1615517"/>
                <a:gd name="connsiteY7" fmla="*/ 218976 h 2590036"/>
                <a:gd name="connsiteX8" fmla="*/ 1389160 w 1615517"/>
                <a:gd name="connsiteY8" fmla="*/ 608129 h 2590036"/>
                <a:gd name="connsiteX9" fmla="*/ 1159454 w 1615517"/>
                <a:gd name="connsiteY9" fmla="*/ 1003041 h 2590036"/>
                <a:gd name="connsiteX10" fmla="*/ 1042089 w 1615517"/>
                <a:gd name="connsiteY10" fmla="*/ 1003041 h 2590036"/>
                <a:gd name="connsiteX11" fmla="*/ 1042089 w 1615517"/>
                <a:gd name="connsiteY11" fmla="*/ 1003042 h 2590036"/>
                <a:gd name="connsiteX12" fmla="*/ 1159454 w 1615517"/>
                <a:gd name="connsiteY12" fmla="*/ 1003042 h 2590036"/>
                <a:gd name="connsiteX13" fmla="*/ 1042928 w 1615517"/>
                <a:gd name="connsiteY13" fmla="*/ 1203373 h 2590036"/>
                <a:gd name="connsiteX14" fmla="*/ 1042928 w 1615517"/>
                <a:gd name="connsiteY14" fmla="*/ 1203374 h 2590036"/>
                <a:gd name="connsiteX15" fmla="*/ 236357 w 1615517"/>
                <a:gd name="connsiteY15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912056 w 1615517"/>
                <a:gd name="connsiteY2" fmla="*/ 1003042 h 2590036"/>
                <a:gd name="connsiteX3" fmla="*/ 969075 w 1615517"/>
                <a:gd name="connsiteY3" fmla="*/ 1003042 h 2590036"/>
                <a:gd name="connsiteX4" fmla="*/ 969075 w 1615517"/>
                <a:gd name="connsiteY4" fmla="*/ 1003042 h 2590036"/>
                <a:gd name="connsiteX5" fmla="*/ 1138729 w 1615517"/>
                <a:gd name="connsiteY5" fmla="*/ 608627 h 2590036"/>
                <a:gd name="connsiteX6" fmla="*/ 1488511 w 1615517"/>
                <a:gd name="connsiteY6" fmla="*/ 0 h 2590036"/>
                <a:gd name="connsiteX7" fmla="*/ 1615517 w 1615517"/>
                <a:gd name="connsiteY7" fmla="*/ 218976 h 2590036"/>
                <a:gd name="connsiteX8" fmla="*/ 1389160 w 1615517"/>
                <a:gd name="connsiteY8" fmla="*/ 608129 h 2590036"/>
                <a:gd name="connsiteX9" fmla="*/ 1159454 w 1615517"/>
                <a:gd name="connsiteY9" fmla="*/ 1003041 h 2590036"/>
                <a:gd name="connsiteX10" fmla="*/ 1042089 w 1615517"/>
                <a:gd name="connsiteY10" fmla="*/ 1003041 h 2590036"/>
                <a:gd name="connsiteX11" fmla="*/ 1159454 w 1615517"/>
                <a:gd name="connsiteY11" fmla="*/ 1003042 h 2590036"/>
                <a:gd name="connsiteX12" fmla="*/ 1042928 w 1615517"/>
                <a:gd name="connsiteY12" fmla="*/ 1203373 h 2590036"/>
                <a:gd name="connsiteX13" fmla="*/ 1042928 w 1615517"/>
                <a:gd name="connsiteY13" fmla="*/ 1203374 h 2590036"/>
                <a:gd name="connsiteX14" fmla="*/ 236357 w 1615517"/>
                <a:gd name="connsiteY14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969075 w 1615517"/>
                <a:gd name="connsiteY2" fmla="*/ 1003042 h 2590036"/>
                <a:gd name="connsiteX3" fmla="*/ 969075 w 1615517"/>
                <a:gd name="connsiteY3" fmla="*/ 1003042 h 2590036"/>
                <a:gd name="connsiteX4" fmla="*/ 1138729 w 1615517"/>
                <a:gd name="connsiteY4" fmla="*/ 608627 h 2590036"/>
                <a:gd name="connsiteX5" fmla="*/ 1488511 w 1615517"/>
                <a:gd name="connsiteY5" fmla="*/ 0 h 2590036"/>
                <a:gd name="connsiteX6" fmla="*/ 1615517 w 1615517"/>
                <a:gd name="connsiteY6" fmla="*/ 218976 h 2590036"/>
                <a:gd name="connsiteX7" fmla="*/ 1389160 w 1615517"/>
                <a:gd name="connsiteY7" fmla="*/ 608129 h 2590036"/>
                <a:gd name="connsiteX8" fmla="*/ 1159454 w 1615517"/>
                <a:gd name="connsiteY8" fmla="*/ 1003041 h 2590036"/>
                <a:gd name="connsiteX9" fmla="*/ 1042089 w 1615517"/>
                <a:gd name="connsiteY9" fmla="*/ 1003041 h 2590036"/>
                <a:gd name="connsiteX10" fmla="*/ 1159454 w 1615517"/>
                <a:gd name="connsiteY10" fmla="*/ 1003042 h 2590036"/>
                <a:gd name="connsiteX11" fmla="*/ 1042928 w 1615517"/>
                <a:gd name="connsiteY11" fmla="*/ 1203373 h 2590036"/>
                <a:gd name="connsiteX12" fmla="*/ 1042928 w 1615517"/>
                <a:gd name="connsiteY12" fmla="*/ 1203374 h 2590036"/>
                <a:gd name="connsiteX13" fmla="*/ 236357 w 1615517"/>
                <a:gd name="connsiteY13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969075 w 1615517"/>
                <a:gd name="connsiteY2" fmla="*/ 1003042 h 2590036"/>
                <a:gd name="connsiteX3" fmla="*/ 969075 w 1615517"/>
                <a:gd name="connsiteY3" fmla="*/ 1003042 h 2590036"/>
                <a:gd name="connsiteX4" fmla="*/ 1138729 w 1615517"/>
                <a:gd name="connsiteY4" fmla="*/ 608627 h 2590036"/>
                <a:gd name="connsiteX5" fmla="*/ 1488511 w 1615517"/>
                <a:gd name="connsiteY5" fmla="*/ 0 h 2590036"/>
                <a:gd name="connsiteX6" fmla="*/ 1615517 w 1615517"/>
                <a:gd name="connsiteY6" fmla="*/ 218976 h 2590036"/>
                <a:gd name="connsiteX7" fmla="*/ 1389160 w 1615517"/>
                <a:gd name="connsiteY7" fmla="*/ 608129 h 2590036"/>
                <a:gd name="connsiteX8" fmla="*/ 1159454 w 1615517"/>
                <a:gd name="connsiteY8" fmla="*/ 1003041 h 2590036"/>
                <a:gd name="connsiteX9" fmla="*/ 1159454 w 1615517"/>
                <a:gd name="connsiteY9" fmla="*/ 1003042 h 2590036"/>
                <a:gd name="connsiteX10" fmla="*/ 1042928 w 1615517"/>
                <a:gd name="connsiteY10" fmla="*/ 1203373 h 2590036"/>
                <a:gd name="connsiteX11" fmla="*/ 1042928 w 1615517"/>
                <a:gd name="connsiteY11" fmla="*/ 1203374 h 2590036"/>
                <a:gd name="connsiteX12" fmla="*/ 236357 w 1615517"/>
                <a:gd name="connsiteY12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969075 w 1615517"/>
                <a:gd name="connsiteY2" fmla="*/ 1003042 h 2590036"/>
                <a:gd name="connsiteX3" fmla="*/ 1138729 w 1615517"/>
                <a:gd name="connsiteY3" fmla="*/ 608627 h 2590036"/>
                <a:gd name="connsiteX4" fmla="*/ 1488511 w 1615517"/>
                <a:gd name="connsiteY4" fmla="*/ 0 h 2590036"/>
                <a:gd name="connsiteX5" fmla="*/ 1615517 w 1615517"/>
                <a:gd name="connsiteY5" fmla="*/ 218976 h 2590036"/>
                <a:gd name="connsiteX6" fmla="*/ 1389160 w 1615517"/>
                <a:gd name="connsiteY6" fmla="*/ 608129 h 2590036"/>
                <a:gd name="connsiteX7" fmla="*/ 1159454 w 1615517"/>
                <a:gd name="connsiteY7" fmla="*/ 1003041 h 2590036"/>
                <a:gd name="connsiteX8" fmla="*/ 1159454 w 1615517"/>
                <a:gd name="connsiteY8" fmla="*/ 1003042 h 2590036"/>
                <a:gd name="connsiteX9" fmla="*/ 1042928 w 1615517"/>
                <a:gd name="connsiteY9" fmla="*/ 1203373 h 2590036"/>
                <a:gd name="connsiteX10" fmla="*/ 1042928 w 1615517"/>
                <a:gd name="connsiteY10" fmla="*/ 1203374 h 2590036"/>
                <a:gd name="connsiteX11" fmla="*/ 236357 w 1615517"/>
                <a:gd name="connsiteY11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969075 w 1615517"/>
                <a:gd name="connsiteY2" fmla="*/ 1003042 h 2590036"/>
                <a:gd name="connsiteX3" fmla="*/ 1488511 w 1615517"/>
                <a:gd name="connsiteY3" fmla="*/ 0 h 2590036"/>
                <a:gd name="connsiteX4" fmla="*/ 1615517 w 1615517"/>
                <a:gd name="connsiteY4" fmla="*/ 218976 h 2590036"/>
                <a:gd name="connsiteX5" fmla="*/ 1389160 w 1615517"/>
                <a:gd name="connsiteY5" fmla="*/ 608129 h 2590036"/>
                <a:gd name="connsiteX6" fmla="*/ 1159454 w 1615517"/>
                <a:gd name="connsiteY6" fmla="*/ 1003041 h 2590036"/>
                <a:gd name="connsiteX7" fmla="*/ 1159454 w 1615517"/>
                <a:gd name="connsiteY7" fmla="*/ 1003042 h 2590036"/>
                <a:gd name="connsiteX8" fmla="*/ 1042928 w 1615517"/>
                <a:gd name="connsiteY8" fmla="*/ 1203373 h 2590036"/>
                <a:gd name="connsiteX9" fmla="*/ 1042928 w 1615517"/>
                <a:gd name="connsiteY9" fmla="*/ 1203374 h 2590036"/>
                <a:gd name="connsiteX10" fmla="*/ 236357 w 1615517"/>
                <a:gd name="connsiteY10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1488511 w 1615517"/>
                <a:gd name="connsiteY2" fmla="*/ 0 h 2590036"/>
                <a:gd name="connsiteX3" fmla="*/ 1615517 w 1615517"/>
                <a:gd name="connsiteY3" fmla="*/ 218976 h 2590036"/>
                <a:gd name="connsiteX4" fmla="*/ 1389160 w 1615517"/>
                <a:gd name="connsiteY4" fmla="*/ 608129 h 2590036"/>
                <a:gd name="connsiteX5" fmla="*/ 1159454 w 1615517"/>
                <a:gd name="connsiteY5" fmla="*/ 1003041 h 2590036"/>
                <a:gd name="connsiteX6" fmla="*/ 1159454 w 1615517"/>
                <a:gd name="connsiteY6" fmla="*/ 1003042 h 2590036"/>
                <a:gd name="connsiteX7" fmla="*/ 1042928 w 1615517"/>
                <a:gd name="connsiteY7" fmla="*/ 1203373 h 2590036"/>
                <a:gd name="connsiteX8" fmla="*/ 1042928 w 1615517"/>
                <a:gd name="connsiteY8" fmla="*/ 1203374 h 2590036"/>
                <a:gd name="connsiteX9" fmla="*/ 236357 w 1615517"/>
                <a:gd name="connsiteY9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1488511 w 1615517"/>
                <a:gd name="connsiteY2" fmla="*/ 0 h 2590036"/>
                <a:gd name="connsiteX3" fmla="*/ 1615517 w 1615517"/>
                <a:gd name="connsiteY3" fmla="*/ 218976 h 2590036"/>
                <a:gd name="connsiteX4" fmla="*/ 1389160 w 1615517"/>
                <a:gd name="connsiteY4" fmla="*/ 608129 h 2590036"/>
                <a:gd name="connsiteX5" fmla="*/ 1159454 w 1615517"/>
                <a:gd name="connsiteY5" fmla="*/ 1003041 h 2590036"/>
                <a:gd name="connsiteX6" fmla="*/ 1159454 w 1615517"/>
                <a:gd name="connsiteY6" fmla="*/ 1003042 h 2590036"/>
                <a:gd name="connsiteX7" fmla="*/ 1042928 w 1615517"/>
                <a:gd name="connsiteY7" fmla="*/ 1203373 h 2590036"/>
                <a:gd name="connsiteX8" fmla="*/ 236357 w 1615517"/>
                <a:gd name="connsiteY8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1488511 w 1615517"/>
                <a:gd name="connsiteY2" fmla="*/ 0 h 2590036"/>
                <a:gd name="connsiteX3" fmla="*/ 1615517 w 1615517"/>
                <a:gd name="connsiteY3" fmla="*/ 218976 h 2590036"/>
                <a:gd name="connsiteX4" fmla="*/ 1389160 w 1615517"/>
                <a:gd name="connsiteY4" fmla="*/ 608129 h 2590036"/>
                <a:gd name="connsiteX5" fmla="*/ 1159454 w 1615517"/>
                <a:gd name="connsiteY5" fmla="*/ 1003041 h 2590036"/>
                <a:gd name="connsiteX6" fmla="*/ 1042928 w 1615517"/>
                <a:gd name="connsiteY6" fmla="*/ 1203373 h 2590036"/>
                <a:gd name="connsiteX7" fmla="*/ 236357 w 1615517"/>
                <a:gd name="connsiteY7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1488511 w 1615517"/>
                <a:gd name="connsiteY2" fmla="*/ 0 h 2590036"/>
                <a:gd name="connsiteX3" fmla="*/ 1615517 w 1615517"/>
                <a:gd name="connsiteY3" fmla="*/ 218976 h 2590036"/>
                <a:gd name="connsiteX4" fmla="*/ 1389160 w 1615517"/>
                <a:gd name="connsiteY4" fmla="*/ 608129 h 2590036"/>
                <a:gd name="connsiteX5" fmla="*/ 1159454 w 1615517"/>
                <a:gd name="connsiteY5" fmla="*/ 1003041 h 2590036"/>
                <a:gd name="connsiteX6" fmla="*/ 236357 w 1615517"/>
                <a:gd name="connsiteY6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1488511 w 1615517"/>
                <a:gd name="connsiteY2" fmla="*/ 0 h 2590036"/>
                <a:gd name="connsiteX3" fmla="*/ 1615517 w 1615517"/>
                <a:gd name="connsiteY3" fmla="*/ 218976 h 2590036"/>
                <a:gd name="connsiteX4" fmla="*/ 1389160 w 1615517"/>
                <a:gd name="connsiteY4" fmla="*/ 608129 h 2590036"/>
                <a:gd name="connsiteX5" fmla="*/ 236357 w 1615517"/>
                <a:gd name="connsiteY5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1488511 w 1615517"/>
                <a:gd name="connsiteY2" fmla="*/ 0 h 2590036"/>
                <a:gd name="connsiteX3" fmla="*/ 1615517 w 1615517"/>
                <a:gd name="connsiteY3" fmla="*/ 218976 h 2590036"/>
                <a:gd name="connsiteX4" fmla="*/ 236357 w 1615517"/>
                <a:gd name="connsiteY4" fmla="*/ 2590036 h 259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5517" h="2590036">
                  <a:moveTo>
                    <a:pt x="236357" y="2590036"/>
                  </a:moveTo>
                  <a:lnTo>
                    <a:pt x="0" y="2590036"/>
                  </a:lnTo>
                  <a:lnTo>
                    <a:pt x="1488511" y="0"/>
                  </a:lnTo>
                  <a:lnTo>
                    <a:pt x="1615517" y="218976"/>
                  </a:lnTo>
                  <a:lnTo>
                    <a:pt x="236357" y="2590036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8082638E-76BD-3D06-F3B2-0D86C8504F32}"/>
                </a:ext>
              </a:extLst>
            </p:cNvPr>
            <p:cNvSpPr/>
            <p:nvPr/>
          </p:nvSpPr>
          <p:spPr bwMode="auto">
            <a:xfrm rot="10800000">
              <a:off x="3266546" y="510530"/>
              <a:ext cx="2295411" cy="2988990"/>
            </a:xfrm>
            <a:custGeom>
              <a:avLst/>
              <a:gdLst>
                <a:gd name="connsiteX0" fmla="*/ 803876 w 2295411"/>
                <a:gd name="connsiteY0" fmla="*/ 2988990 h 2988990"/>
                <a:gd name="connsiteX1" fmla="*/ 0 w 2295411"/>
                <a:gd name="connsiteY1" fmla="*/ 1606963 h 2988990"/>
                <a:gd name="connsiteX2" fmla="*/ 231480 w 2295411"/>
                <a:gd name="connsiteY2" fmla="*/ 1606963 h 2988990"/>
                <a:gd name="connsiteX3" fmla="*/ 686801 w 2295411"/>
                <a:gd name="connsiteY3" fmla="*/ 2395601 h 2988990"/>
                <a:gd name="connsiteX4" fmla="*/ 1140036 w 2295411"/>
                <a:gd name="connsiteY4" fmla="*/ 1606963 h 2988990"/>
                <a:gd name="connsiteX5" fmla="*/ 1255167 w 2295411"/>
                <a:gd name="connsiteY5" fmla="*/ 1406632 h 2988990"/>
                <a:gd name="connsiteX6" fmla="*/ 1481308 w 2295411"/>
                <a:gd name="connsiteY6" fmla="*/ 1013143 h 2988990"/>
                <a:gd name="connsiteX7" fmla="*/ 1481309 w 2295411"/>
                <a:gd name="connsiteY7" fmla="*/ 1013143 h 2988990"/>
                <a:gd name="connsiteX8" fmla="*/ 2063567 w 2295411"/>
                <a:gd name="connsiteY8" fmla="*/ 0 h 2988990"/>
                <a:gd name="connsiteX9" fmla="*/ 2295411 w 2295411"/>
                <a:gd name="connsiteY9" fmla="*/ 399731 h 2988990"/>
                <a:gd name="connsiteX10" fmla="*/ 1942584 w 2295411"/>
                <a:gd name="connsiteY10" fmla="*/ 1012228 h 2988990"/>
                <a:gd name="connsiteX11" fmla="*/ 1942584 w 2295411"/>
                <a:gd name="connsiteY11" fmla="*/ 1012228 h 2988990"/>
                <a:gd name="connsiteX12" fmla="*/ 1715388 w 2295411"/>
                <a:gd name="connsiteY12" fmla="*/ 1406632 h 2988990"/>
                <a:gd name="connsiteX13" fmla="*/ 1599988 w 2295411"/>
                <a:gd name="connsiteY13" fmla="*/ 1606963 h 298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95411" h="2988990">
                  <a:moveTo>
                    <a:pt x="803876" y="2988990"/>
                  </a:moveTo>
                  <a:lnTo>
                    <a:pt x="0" y="1606963"/>
                  </a:lnTo>
                  <a:lnTo>
                    <a:pt x="231480" y="1606963"/>
                  </a:lnTo>
                  <a:lnTo>
                    <a:pt x="686801" y="2395601"/>
                  </a:lnTo>
                  <a:lnTo>
                    <a:pt x="1140036" y="1606963"/>
                  </a:lnTo>
                  <a:lnTo>
                    <a:pt x="1255167" y="1406632"/>
                  </a:lnTo>
                  <a:lnTo>
                    <a:pt x="1481308" y="1013143"/>
                  </a:lnTo>
                  <a:lnTo>
                    <a:pt x="1481309" y="1013143"/>
                  </a:lnTo>
                  <a:lnTo>
                    <a:pt x="2063567" y="0"/>
                  </a:lnTo>
                  <a:lnTo>
                    <a:pt x="2295411" y="399731"/>
                  </a:lnTo>
                  <a:lnTo>
                    <a:pt x="1942584" y="1012228"/>
                  </a:lnTo>
                  <a:lnTo>
                    <a:pt x="1942584" y="1012228"/>
                  </a:lnTo>
                  <a:lnTo>
                    <a:pt x="1715388" y="1406632"/>
                  </a:lnTo>
                  <a:lnTo>
                    <a:pt x="1599988" y="1606963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FB196864-27A0-91D2-3CFE-4F288EE1452C}"/>
                </a:ext>
              </a:extLst>
            </p:cNvPr>
            <p:cNvSpPr/>
            <p:nvPr/>
          </p:nvSpPr>
          <p:spPr bwMode="auto">
            <a:xfrm rot="10800000">
              <a:off x="4640571" y="1114230"/>
              <a:ext cx="683909" cy="778326"/>
            </a:xfrm>
            <a:custGeom>
              <a:avLst/>
              <a:gdLst>
                <a:gd name="connsiteX0" fmla="*/ 451429 w 683909"/>
                <a:gd name="connsiteY0" fmla="*/ 778326 h 778326"/>
                <a:gd name="connsiteX1" fmla="*/ 0 w 683909"/>
                <a:gd name="connsiteY1" fmla="*/ 0 h 778326"/>
                <a:gd name="connsiteX2" fmla="*/ 467100 w 683909"/>
                <a:gd name="connsiteY2" fmla="*/ 0 h 778326"/>
                <a:gd name="connsiteX3" fmla="*/ 683909 w 683909"/>
                <a:gd name="connsiteY3" fmla="*/ 373808 h 778326"/>
                <a:gd name="connsiteX4" fmla="*/ 451429 w 683909"/>
                <a:gd name="connsiteY4" fmla="*/ 778326 h 778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3909" h="778326">
                  <a:moveTo>
                    <a:pt x="451429" y="778326"/>
                  </a:moveTo>
                  <a:lnTo>
                    <a:pt x="0" y="0"/>
                  </a:lnTo>
                  <a:lnTo>
                    <a:pt x="467100" y="0"/>
                  </a:lnTo>
                  <a:lnTo>
                    <a:pt x="683909" y="373808"/>
                  </a:lnTo>
                  <a:lnTo>
                    <a:pt x="451429" y="778326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62595D7E-E2EE-05D9-1812-0E95AF283D87}"/>
                </a:ext>
              </a:extLst>
            </p:cNvPr>
            <p:cNvSpPr/>
            <p:nvPr/>
          </p:nvSpPr>
          <p:spPr bwMode="auto">
            <a:xfrm rot="10800000">
              <a:off x="4306790" y="1892556"/>
              <a:ext cx="2980799" cy="200332"/>
            </a:xfrm>
            <a:custGeom>
              <a:avLst/>
              <a:gdLst>
                <a:gd name="connsiteX0" fmla="*/ 2430208 w 2980799"/>
                <a:gd name="connsiteY0" fmla="*/ 200332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1846916 w 2980799"/>
                <a:gd name="connsiteY12" fmla="*/ 2 h 200332"/>
                <a:gd name="connsiteX13" fmla="*/ 2314016 w 2980799"/>
                <a:gd name="connsiteY13" fmla="*/ 2 h 200332"/>
                <a:gd name="connsiteX14" fmla="*/ 2344044 w 2980799"/>
                <a:gd name="connsiteY14" fmla="*/ 51773 h 200332"/>
                <a:gd name="connsiteX15" fmla="*/ 2344044 w 2980799"/>
                <a:gd name="connsiteY15" fmla="*/ 51773 h 200332"/>
                <a:gd name="connsiteX16" fmla="*/ 2314016 w 2980799"/>
                <a:gd name="connsiteY16" fmla="*/ 1 h 200332"/>
                <a:gd name="connsiteX17" fmla="*/ 2980799 w 2980799"/>
                <a:gd name="connsiteY17" fmla="*/ 0 h 200332"/>
                <a:gd name="connsiteX18" fmla="*/ 2865668 w 2980799"/>
                <a:gd name="connsiteY18" fmla="*/ 200331 h 200332"/>
                <a:gd name="connsiteX19" fmla="*/ 2430208 w 2980799"/>
                <a:gd name="connsiteY19" fmla="*/ 200331 h 200332"/>
                <a:gd name="connsiteX20" fmla="*/ 2380495 w 2980799"/>
                <a:gd name="connsiteY20" fmla="*/ 114619 h 200332"/>
                <a:gd name="connsiteX21" fmla="*/ 2380494 w 2980799"/>
                <a:gd name="connsiteY21" fmla="*/ 114619 h 200332"/>
                <a:gd name="connsiteX0" fmla="*/ 2430208 w 2980799"/>
                <a:gd name="connsiteY0" fmla="*/ 200332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1846916 w 2980799"/>
                <a:gd name="connsiteY12" fmla="*/ 2 h 200332"/>
                <a:gd name="connsiteX13" fmla="*/ 2314016 w 2980799"/>
                <a:gd name="connsiteY13" fmla="*/ 2 h 200332"/>
                <a:gd name="connsiteX14" fmla="*/ 2344044 w 2980799"/>
                <a:gd name="connsiteY14" fmla="*/ 51773 h 200332"/>
                <a:gd name="connsiteX15" fmla="*/ 2344044 w 2980799"/>
                <a:gd name="connsiteY15" fmla="*/ 51773 h 200332"/>
                <a:gd name="connsiteX16" fmla="*/ 2314016 w 2980799"/>
                <a:gd name="connsiteY16" fmla="*/ 1 h 200332"/>
                <a:gd name="connsiteX17" fmla="*/ 2980799 w 2980799"/>
                <a:gd name="connsiteY17" fmla="*/ 0 h 200332"/>
                <a:gd name="connsiteX18" fmla="*/ 2865668 w 2980799"/>
                <a:gd name="connsiteY18" fmla="*/ 200331 h 200332"/>
                <a:gd name="connsiteX19" fmla="*/ 2430208 w 2980799"/>
                <a:gd name="connsiteY19" fmla="*/ 200331 h 200332"/>
                <a:gd name="connsiteX20" fmla="*/ 2380495 w 2980799"/>
                <a:gd name="connsiteY20" fmla="*/ 114619 h 200332"/>
                <a:gd name="connsiteX21" fmla="*/ 2430208 w 2980799"/>
                <a:gd name="connsiteY21" fmla="*/ 200332 h 200332"/>
                <a:gd name="connsiteX0" fmla="*/ 2380495 w 2980799"/>
                <a:gd name="connsiteY0" fmla="*/ 114619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1846916 w 2980799"/>
                <a:gd name="connsiteY12" fmla="*/ 2 h 200332"/>
                <a:gd name="connsiteX13" fmla="*/ 2314016 w 2980799"/>
                <a:gd name="connsiteY13" fmla="*/ 2 h 200332"/>
                <a:gd name="connsiteX14" fmla="*/ 2344044 w 2980799"/>
                <a:gd name="connsiteY14" fmla="*/ 51773 h 200332"/>
                <a:gd name="connsiteX15" fmla="*/ 2344044 w 2980799"/>
                <a:gd name="connsiteY15" fmla="*/ 51773 h 200332"/>
                <a:gd name="connsiteX16" fmla="*/ 2314016 w 2980799"/>
                <a:gd name="connsiteY16" fmla="*/ 1 h 200332"/>
                <a:gd name="connsiteX17" fmla="*/ 2980799 w 2980799"/>
                <a:gd name="connsiteY17" fmla="*/ 0 h 200332"/>
                <a:gd name="connsiteX18" fmla="*/ 2865668 w 2980799"/>
                <a:gd name="connsiteY18" fmla="*/ 200331 h 200332"/>
                <a:gd name="connsiteX19" fmla="*/ 2430208 w 2980799"/>
                <a:gd name="connsiteY19" fmla="*/ 200331 h 200332"/>
                <a:gd name="connsiteX20" fmla="*/ 2380495 w 2980799"/>
                <a:gd name="connsiteY20" fmla="*/ 114619 h 200332"/>
                <a:gd name="connsiteX0" fmla="*/ 243020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1846916 w 2980799"/>
                <a:gd name="connsiteY12" fmla="*/ 2 h 200332"/>
                <a:gd name="connsiteX13" fmla="*/ 2314016 w 2980799"/>
                <a:gd name="connsiteY13" fmla="*/ 2 h 200332"/>
                <a:gd name="connsiteX14" fmla="*/ 2344044 w 2980799"/>
                <a:gd name="connsiteY14" fmla="*/ 51773 h 200332"/>
                <a:gd name="connsiteX15" fmla="*/ 2344044 w 2980799"/>
                <a:gd name="connsiteY15" fmla="*/ 51773 h 200332"/>
                <a:gd name="connsiteX16" fmla="*/ 2314016 w 2980799"/>
                <a:gd name="connsiteY16" fmla="*/ 1 h 200332"/>
                <a:gd name="connsiteX17" fmla="*/ 2980799 w 2980799"/>
                <a:gd name="connsiteY17" fmla="*/ 0 h 200332"/>
                <a:gd name="connsiteX18" fmla="*/ 2865668 w 2980799"/>
                <a:gd name="connsiteY18" fmla="*/ 200331 h 200332"/>
                <a:gd name="connsiteX19" fmla="*/ 2430208 w 2980799"/>
                <a:gd name="connsiteY19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1846916 w 2980799"/>
                <a:gd name="connsiteY12" fmla="*/ 2 h 200332"/>
                <a:gd name="connsiteX13" fmla="*/ 2314016 w 2980799"/>
                <a:gd name="connsiteY13" fmla="*/ 2 h 200332"/>
                <a:gd name="connsiteX14" fmla="*/ 2344044 w 2980799"/>
                <a:gd name="connsiteY14" fmla="*/ 51773 h 200332"/>
                <a:gd name="connsiteX15" fmla="*/ 2344044 w 2980799"/>
                <a:gd name="connsiteY15" fmla="*/ 51773 h 200332"/>
                <a:gd name="connsiteX16" fmla="*/ 2314016 w 2980799"/>
                <a:gd name="connsiteY16" fmla="*/ 1 h 200332"/>
                <a:gd name="connsiteX17" fmla="*/ 2980799 w 2980799"/>
                <a:gd name="connsiteY17" fmla="*/ 0 h 200332"/>
                <a:gd name="connsiteX18" fmla="*/ 2865668 w 2980799"/>
                <a:gd name="connsiteY18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1846916 w 2980799"/>
                <a:gd name="connsiteY12" fmla="*/ 2 h 200332"/>
                <a:gd name="connsiteX13" fmla="*/ 2314016 w 2980799"/>
                <a:gd name="connsiteY13" fmla="*/ 2 h 200332"/>
                <a:gd name="connsiteX14" fmla="*/ 2344044 w 2980799"/>
                <a:gd name="connsiteY14" fmla="*/ 51773 h 200332"/>
                <a:gd name="connsiteX15" fmla="*/ 2314016 w 2980799"/>
                <a:gd name="connsiteY15" fmla="*/ 1 h 200332"/>
                <a:gd name="connsiteX16" fmla="*/ 2980799 w 2980799"/>
                <a:gd name="connsiteY16" fmla="*/ 0 h 200332"/>
                <a:gd name="connsiteX17" fmla="*/ 2865668 w 2980799"/>
                <a:gd name="connsiteY17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1846916 w 2980799"/>
                <a:gd name="connsiteY12" fmla="*/ 2 h 200332"/>
                <a:gd name="connsiteX13" fmla="*/ 2314016 w 2980799"/>
                <a:gd name="connsiteY13" fmla="*/ 2 h 200332"/>
                <a:gd name="connsiteX14" fmla="*/ 2344044 w 2980799"/>
                <a:gd name="connsiteY14" fmla="*/ 51773 h 200332"/>
                <a:gd name="connsiteX15" fmla="*/ 2980799 w 2980799"/>
                <a:gd name="connsiteY15" fmla="*/ 0 h 200332"/>
                <a:gd name="connsiteX16" fmla="*/ 2865668 w 2980799"/>
                <a:gd name="connsiteY16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1846916 w 2980799"/>
                <a:gd name="connsiteY12" fmla="*/ 2 h 200332"/>
                <a:gd name="connsiteX13" fmla="*/ 2314016 w 2980799"/>
                <a:gd name="connsiteY13" fmla="*/ 2 h 200332"/>
                <a:gd name="connsiteX14" fmla="*/ 2980799 w 2980799"/>
                <a:gd name="connsiteY14" fmla="*/ 0 h 200332"/>
                <a:gd name="connsiteX15" fmla="*/ 2865668 w 2980799"/>
                <a:gd name="connsiteY15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2314016 w 2980799"/>
                <a:gd name="connsiteY12" fmla="*/ 2 h 200332"/>
                <a:gd name="connsiteX13" fmla="*/ 2980799 w 2980799"/>
                <a:gd name="connsiteY13" fmla="*/ 0 h 200332"/>
                <a:gd name="connsiteX14" fmla="*/ 2865668 w 2980799"/>
                <a:gd name="connsiteY14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2314016 w 2980799"/>
                <a:gd name="connsiteY11" fmla="*/ 2 h 200332"/>
                <a:gd name="connsiteX12" fmla="*/ 2980799 w 2980799"/>
                <a:gd name="connsiteY12" fmla="*/ 0 h 200332"/>
                <a:gd name="connsiteX13" fmla="*/ 2865668 w 2980799"/>
                <a:gd name="connsiteY13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725632 w 2980799"/>
                <a:gd name="connsiteY4" fmla="*/ 200332 h 200332"/>
                <a:gd name="connsiteX5" fmla="*/ 116524 w 2980799"/>
                <a:gd name="connsiteY5" fmla="*/ 200332 h 200332"/>
                <a:gd name="connsiteX6" fmla="*/ 0 w 2980799"/>
                <a:gd name="connsiteY6" fmla="*/ 3 h 200332"/>
                <a:gd name="connsiteX7" fmla="*/ 1609107 w 2980799"/>
                <a:gd name="connsiteY7" fmla="*/ 2 h 200332"/>
                <a:gd name="connsiteX8" fmla="*/ 1841451 w 2980799"/>
                <a:gd name="connsiteY8" fmla="*/ 2 h 200332"/>
                <a:gd name="connsiteX9" fmla="*/ 1871341 w 2980799"/>
                <a:gd name="connsiteY9" fmla="*/ 51773 h 200332"/>
                <a:gd name="connsiteX10" fmla="*/ 2314016 w 2980799"/>
                <a:gd name="connsiteY10" fmla="*/ 2 h 200332"/>
                <a:gd name="connsiteX11" fmla="*/ 2980799 w 2980799"/>
                <a:gd name="connsiteY11" fmla="*/ 0 h 200332"/>
                <a:gd name="connsiteX12" fmla="*/ 2865668 w 2980799"/>
                <a:gd name="connsiteY12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725632 w 2980799"/>
                <a:gd name="connsiteY4" fmla="*/ 200332 h 200332"/>
                <a:gd name="connsiteX5" fmla="*/ 116524 w 2980799"/>
                <a:gd name="connsiteY5" fmla="*/ 200332 h 200332"/>
                <a:gd name="connsiteX6" fmla="*/ 0 w 2980799"/>
                <a:gd name="connsiteY6" fmla="*/ 3 h 200332"/>
                <a:gd name="connsiteX7" fmla="*/ 1609107 w 2980799"/>
                <a:gd name="connsiteY7" fmla="*/ 2 h 200332"/>
                <a:gd name="connsiteX8" fmla="*/ 1841451 w 2980799"/>
                <a:gd name="connsiteY8" fmla="*/ 2 h 200332"/>
                <a:gd name="connsiteX9" fmla="*/ 2314016 w 2980799"/>
                <a:gd name="connsiteY9" fmla="*/ 2 h 200332"/>
                <a:gd name="connsiteX10" fmla="*/ 2980799 w 2980799"/>
                <a:gd name="connsiteY10" fmla="*/ 0 h 200332"/>
                <a:gd name="connsiteX11" fmla="*/ 2865668 w 2980799"/>
                <a:gd name="connsiteY11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725632 w 2980799"/>
                <a:gd name="connsiteY4" fmla="*/ 200332 h 200332"/>
                <a:gd name="connsiteX5" fmla="*/ 116524 w 2980799"/>
                <a:gd name="connsiteY5" fmla="*/ 200332 h 200332"/>
                <a:gd name="connsiteX6" fmla="*/ 0 w 2980799"/>
                <a:gd name="connsiteY6" fmla="*/ 3 h 200332"/>
                <a:gd name="connsiteX7" fmla="*/ 1609107 w 2980799"/>
                <a:gd name="connsiteY7" fmla="*/ 2 h 200332"/>
                <a:gd name="connsiteX8" fmla="*/ 1841451 w 2980799"/>
                <a:gd name="connsiteY8" fmla="*/ 2 h 200332"/>
                <a:gd name="connsiteX9" fmla="*/ 2980799 w 2980799"/>
                <a:gd name="connsiteY9" fmla="*/ 0 h 200332"/>
                <a:gd name="connsiteX10" fmla="*/ 2865668 w 2980799"/>
                <a:gd name="connsiteY10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725632 w 2980799"/>
                <a:gd name="connsiteY3" fmla="*/ 200332 h 200332"/>
                <a:gd name="connsiteX4" fmla="*/ 116524 w 2980799"/>
                <a:gd name="connsiteY4" fmla="*/ 200332 h 200332"/>
                <a:gd name="connsiteX5" fmla="*/ 0 w 2980799"/>
                <a:gd name="connsiteY5" fmla="*/ 3 h 200332"/>
                <a:gd name="connsiteX6" fmla="*/ 1609107 w 2980799"/>
                <a:gd name="connsiteY6" fmla="*/ 2 h 200332"/>
                <a:gd name="connsiteX7" fmla="*/ 1841451 w 2980799"/>
                <a:gd name="connsiteY7" fmla="*/ 2 h 200332"/>
                <a:gd name="connsiteX8" fmla="*/ 2980799 w 2980799"/>
                <a:gd name="connsiteY8" fmla="*/ 0 h 200332"/>
                <a:gd name="connsiteX9" fmla="*/ 2865668 w 2980799"/>
                <a:gd name="connsiteY9" fmla="*/ 200331 h 200332"/>
                <a:gd name="connsiteX0" fmla="*/ 2865668 w 2980799"/>
                <a:gd name="connsiteY0" fmla="*/ 200331 h 200332"/>
                <a:gd name="connsiteX1" fmla="*/ 1913394 w 2980799"/>
                <a:gd name="connsiteY1" fmla="*/ 114619 h 200332"/>
                <a:gd name="connsiteX2" fmla="*/ 1725632 w 2980799"/>
                <a:gd name="connsiteY2" fmla="*/ 200332 h 200332"/>
                <a:gd name="connsiteX3" fmla="*/ 116524 w 2980799"/>
                <a:gd name="connsiteY3" fmla="*/ 200332 h 200332"/>
                <a:gd name="connsiteX4" fmla="*/ 0 w 2980799"/>
                <a:gd name="connsiteY4" fmla="*/ 3 h 200332"/>
                <a:gd name="connsiteX5" fmla="*/ 1609107 w 2980799"/>
                <a:gd name="connsiteY5" fmla="*/ 2 h 200332"/>
                <a:gd name="connsiteX6" fmla="*/ 1841451 w 2980799"/>
                <a:gd name="connsiteY6" fmla="*/ 2 h 200332"/>
                <a:gd name="connsiteX7" fmla="*/ 2980799 w 2980799"/>
                <a:gd name="connsiteY7" fmla="*/ 0 h 200332"/>
                <a:gd name="connsiteX8" fmla="*/ 2865668 w 2980799"/>
                <a:gd name="connsiteY8" fmla="*/ 200331 h 200332"/>
                <a:gd name="connsiteX0" fmla="*/ 2865668 w 2980799"/>
                <a:gd name="connsiteY0" fmla="*/ 200331 h 200332"/>
                <a:gd name="connsiteX1" fmla="*/ 1913394 w 2980799"/>
                <a:gd name="connsiteY1" fmla="*/ 114619 h 200332"/>
                <a:gd name="connsiteX2" fmla="*/ 116524 w 2980799"/>
                <a:gd name="connsiteY2" fmla="*/ 200332 h 200332"/>
                <a:gd name="connsiteX3" fmla="*/ 0 w 2980799"/>
                <a:gd name="connsiteY3" fmla="*/ 3 h 200332"/>
                <a:gd name="connsiteX4" fmla="*/ 1609107 w 2980799"/>
                <a:gd name="connsiteY4" fmla="*/ 2 h 200332"/>
                <a:gd name="connsiteX5" fmla="*/ 1841451 w 2980799"/>
                <a:gd name="connsiteY5" fmla="*/ 2 h 200332"/>
                <a:gd name="connsiteX6" fmla="*/ 2980799 w 2980799"/>
                <a:gd name="connsiteY6" fmla="*/ 0 h 200332"/>
                <a:gd name="connsiteX7" fmla="*/ 2865668 w 2980799"/>
                <a:gd name="connsiteY7" fmla="*/ 200331 h 200332"/>
                <a:gd name="connsiteX0" fmla="*/ 2865668 w 2980799"/>
                <a:gd name="connsiteY0" fmla="*/ 200331 h 200332"/>
                <a:gd name="connsiteX1" fmla="*/ 116524 w 2980799"/>
                <a:gd name="connsiteY1" fmla="*/ 200332 h 200332"/>
                <a:gd name="connsiteX2" fmla="*/ 0 w 2980799"/>
                <a:gd name="connsiteY2" fmla="*/ 3 h 200332"/>
                <a:gd name="connsiteX3" fmla="*/ 1609107 w 2980799"/>
                <a:gd name="connsiteY3" fmla="*/ 2 h 200332"/>
                <a:gd name="connsiteX4" fmla="*/ 1841451 w 2980799"/>
                <a:gd name="connsiteY4" fmla="*/ 2 h 200332"/>
                <a:gd name="connsiteX5" fmla="*/ 2980799 w 2980799"/>
                <a:gd name="connsiteY5" fmla="*/ 0 h 200332"/>
                <a:gd name="connsiteX6" fmla="*/ 2865668 w 2980799"/>
                <a:gd name="connsiteY6" fmla="*/ 200331 h 200332"/>
                <a:gd name="connsiteX0" fmla="*/ 2865668 w 2980799"/>
                <a:gd name="connsiteY0" fmla="*/ 200331 h 200332"/>
                <a:gd name="connsiteX1" fmla="*/ 116524 w 2980799"/>
                <a:gd name="connsiteY1" fmla="*/ 200332 h 200332"/>
                <a:gd name="connsiteX2" fmla="*/ 0 w 2980799"/>
                <a:gd name="connsiteY2" fmla="*/ 3 h 200332"/>
                <a:gd name="connsiteX3" fmla="*/ 1609107 w 2980799"/>
                <a:gd name="connsiteY3" fmla="*/ 2 h 200332"/>
                <a:gd name="connsiteX4" fmla="*/ 2980799 w 2980799"/>
                <a:gd name="connsiteY4" fmla="*/ 0 h 200332"/>
                <a:gd name="connsiteX5" fmla="*/ 2865668 w 2980799"/>
                <a:gd name="connsiteY5" fmla="*/ 200331 h 200332"/>
                <a:gd name="connsiteX0" fmla="*/ 2865668 w 2980799"/>
                <a:gd name="connsiteY0" fmla="*/ 200331 h 200332"/>
                <a:gd name="connsiteX1" fmla="*/ 116524 w 2980799"/>
                <a:gd name="connsiteY1" fmla="*/ 200332 h 200332"/>
                <a:gd name="connsiteX2" fmla="*/ 0 w 2980799"/>
                <a:gd name="connsiteY2" fmla="*/ 3 h 200332"/>
                <a:gd name="connsiteX3" fmla="*/ 2980799 w 2980799"/>
                <a:gd name="connsiteY3" fmla="*/ 0 h 200332"/>
                <a:gd name="connsiteX4" fmla="*/ 2865668 w 2980799"/>
                <a:gd name="connsiteY4" fmla="*/ 200331 h 200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0799" h="200332">
                  <a:moveTo>
                    <a:pt x="2865668" y="200331"/>
                  </a:moveTo>
                  <a:lnTo>
                    <a:pt x="116524" y="200332"/>
                  </a:lnTo>
                  <a:lnTo>
                    <a:pt x="0" y="3"/>
                  </a:lnTo>
                  <a:lnTo>
                    <a:pt x="2980799" y="0"/>
                  </a:lnTo>
                  <a:lnTo>
                    <a:pt x="2865668" y="200331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1" name="フリーフォーム: 図形 480">
              <a:extLst>
                <a:ext uri="{FF2B5EF4-FFF2-40B4-BE49-F238E27FC236}">
                  <a16:creationId xmlns:a16="http://schemas.microsoft.com/office/drawing/2014/main" id="{DF8F00E3-44F1-55DE-B83E-C48F7064B844}"/>
                </a:ext>
              </a:extLst>
            </p:cNvPr>
            <p:cNvSpPr/>
            <p:nvPr/>
          </p:nvSpPr>
          <p:spPr bwMode="auto">
            <a:xfrm rot="10800000">
              <a:off x="4080648" y="2092887"/>
              <a:ext cx="3215022" cy="1390141"/>
            </a:xfrm>
            <a:custGeom>
              <a:avLst/>
              <a:gdLst>
                <a:gd name="connsiteX0" fmla="*/ 2322098 w 3215022"/>
                <a:gd name="connsiteY0" fmla="*/ 1390141 h 1390141"/>
                <a:gd name="connsiteX1" fmla="*/ 1854998 w 3215022"/>
                <a:gd name="connsiteY1" fmla="*/ 1390141 h 1390141"/>
                <a:gd name="connsiteX2" fmla="*/ 1749834 w 3215022"/>
                <a:gd name="connsiteY2" fmla="*/ 1208824 h 1390141"/>
                <a:gd name="connsiteX3" fmla="*/ 1744850 w 3215022"/>
                <a:gd name="connsiteY3" fmla="*/ 1208824 h 1390141"/>
                <a:gd name="connsiteX4" fmla="*/ 1849533 w 3215022"/>
                <a:gd name="connsiteY4" fmla="*/ 1390140 h 1390141"/>
                <a:gd name="connsiteX5" fmla="*/ 1617189 w 3215022"/>
                <a:gd name="connsiteY5" fmla="*/ 1390140 h 1390141"/>
                <a:gd name="connsiteX6" fmla="*/ 0 w 3215022"/>
                <a:gd name="connsiteY6" fmla="*/ 1390141 h 1390141"/>
                <a:gd name="connsiteX7" fmla="*/ 808595 w 3215022"/>
                <a:gd name="connsiteY7" fmla="*/ 0 h 1390141"/>
                <a:gd name="connsiteX8" fmla="*/ 937912 w 3215022"/>
                <a:gd name="connsiteY8" fmla="*/ 222324 h 1390141"/>
                <a:gd name="connsiteX9" fmla="*/ 489419 w 3215022"/>
                <a:gd name="connsiteY9" fmla="*/ 1002710 h 1390141"/>
                <a:gd name="connsiteX10" fmla="*/ 955450 w 3215022"/>
                <a:gd name="connsiteY10" fmla="*/ 1002708 h 1390141"/>
                <a:gd name="connsiteX11" fmla="*/ 956354 w 3215022"/>
                <a:gd name="connsiteY11" fmla="*/ 1001135 h 1390141"/>
                <a:gd name="connsiteX12" fmla="*/ 1390417 w 3215022"/>
                <a:gd name="connsiteY12" fmla="*/ 1000273 h 1390141"/>
                <a:gd name="connsiteX13" fmla="*/ 1624175 w 3215022"/>
                <a:gd name="connsiteY13" fmla="*/ 999809 h 1390141"/>
                <a:gd name="connsiteX14" fmla="*/ 1686527 w 3215022"/>
                <a:gd name="connsiteY14" fmla="*/ 1107805 h 1390141"/>
                <a:gd name="connsiteX15" fmla="*/ 1691243 w 3215022"/>
                <a:gd name="connsiteY15" fmla="*/ 1107805 h 1390141"/>
                <a:gd name="connsiteX16" fmla="*/ 1628601 w 3215022"/>
                <a:gd name="connsiteY16" fmla="*/ 999801 h 1390141"/>
                <a:gd name="connsiteX17" fmla="*/ 2095164 w 3215022"/>
                <a:gd name="connsiteY17" fmla="*/ 998875 h 1390141"/>
                <a:gd name="connsiteX18" fmla="*/ 2158344 w 3215022"/>
                <a:gd name="connsiteY18" fmla="*/ 1107805 h 1390141"/>
                <a:gd name="connsiteX19" fmla="*/ 2158344 w 3215022"/>
                <a:gd name="connsiteY19" fmla="*/ 1107805 h 1390141"/>
                <a:gd name="connsiteX20" fmla="*/ 2095164 w 3215022"/>
                <a:gd name="connsiteY20" fmla="*/ 998874 h 1390141"/>
                <a:gd name="connsiteX21" fmla="*/ 3215022 w 3215022"/>
                <a:gd name="connsiteY21" fmla="*/ 996651 h 1390141"/>
                <a:gd name="connsiteX22" fmla="*/ 2988881 w 3215022"/>
                <a:gd name="connsiteY22" fmla="*/ 1390140 h 1390141"/>
                <a:gd name="connsiteX23" fmla="*/ 2322098 w 3215022"/>
                <a:gd name="connsiteY23" fmla="*/ 1390140 h 1390141"/>
                <a:gd name="connsiteX24" fmla="*/ 2216935 w 3215022"/>
                <a:gd name="connsiteY24" fmla="*/ 1208824 h 1390141"/>
                <a:gd name="connsiteX25" fmla="*/ 2216934 w 3215022"/>
                <a:gd name="connsiteY25" fmla="*/ 1208824 h 1390141"/>
                <a:gd name="connsiteX0" fmla="*/ 2322098 w 3215022"/>
                <a:gd name="connsiteY0" fmla="*/ 1390141 h 1390141"/>
                <a:gd name="connsiteX1" fmla="*/ 1854998 w 3215022"/>
                <a:gd name="connsiteY1" fmla="*/ 1390141 h 1390141"/>
                <a:gd name="connsiteX2" fmla="*/ 1749834 w 3215022"/>
                <a:gd name="connsiteY2" fmla="*/ 1208824 h 1390141"/>
                <a:gd name="connsiteX3" fmla="*/ 1849533 w 3215022"/>
                <a:gd name="connsiteY3" fmla="*/ 1390140 h 1390141"/>
                <a:gd name="connsiteX4" fmla="*/ 1617189 w 3215022"/>
                <a:gd name="connsiteY4" fmla="*/ 1390140 h 1390141"/>
                <a:gd name="connsiteX5" fmla="*/ 0 w 3215022"/>
                <a:gd name="connsiteY5" fmla="*/ 1390141 h 1390141"/>
                <a:gd name="connsiteX6" fmla="*/ 808595 w 3215022"/>
                <a:gd name="connsiteY6" fmla="*/ 0 h 1390141"/>
                <a:gd name="connsiteX7" fmla="*/ 937912 w 3215022"/>
                <a:gd name="connsiteY7" fmla="*/ 222324 h 1390141"/>
                <a:gd name="connsiteX8" fmla="*/ 489419 w 3215022"/>
                <a:gd name="connsiteY8" fmla="*/ 1002710 h 1390141"/>
                <a:gd name="connsiteX9" fmla="*/ 955450 w 3215022"/>
                <a:gd name="connsiteY9" fmla="*/ 1002708 h 1390141"/>
                <a:gd name="connsiteX10" fmla="*/ 956354 w 3215022"/>
                <a:gd name="connsiteY10" fmla="*/ 1001135 h 1390141"/>
                <a:gd name="connsiteX11" fmla="*/ 1390417 w 3215022"/>
                <a:gd name="connsiteY11" fmla="*/ 1000273 h 1390141"/>
                <a:gd name="connsiteX12" fmla="*/ 1624175 w 3215022"/>
                <a:gd name="connsiteY12" fmla="*/ 999809 h 1390141"/>
                <a:gd name="connsiteX13" fmla="*/ 1686527 w 3215022"/>
                <a:gd name="connsiteY13" fmla="*/ 1107805 h 1390141"/>
                <a:gd name="connsiteX14" fmla="*/ 1691243 w 3215022"/>
                <a:gd name="connsiteY14" fmla="*/ 1107805 h 1390141"/>
                <a:gd name="connsiteX15" fmla="*/ 1628601 w 3215022"/>
                <a:gd name="connsiteY15" fmla="*/ 999801 h 1390141"/>
                <a:gd name="connsiteX16" fmla="*/ 2095164 w 3215022"/>
                <a:gd name="connsiteY16" fmla="*/ 998875 h 1390141"/>
                <a:gd name="connsiteX17" fmla="*/ 2158344 w 3215022"/>
                <a:gd name="connsiteY17" fmla="*/ 1107805 h 1390141"/>
                <a:gd name="connsiteX18" fmla="*/ 2158344 w 3215022"/>
                <a:gd name="connsiteY18" fmla="*/ 1107805 h 1390141"/>
                <a:gd name="connsiteX19" fmla="*/ 2095164 w 3215022"/>
                <a:gd name="connsiteY19" fmla="*/ 998874 h 1390141"/>
                <a:gd name="connsiteX20" fmla="*/ 3215022 w 3215022"/>
                <a:gd name="connsiteY20" fmla="*/ 996651 h 1390141"/>
                <a:gd name="connsiteX21" fmla="*/ 2988881 w 3215022"/>
                <a:gd name="connsiteY21" fmla="*/ 1390140 h 1390141"/>
                <a:gd name="connsiteX22" fmla="*/ 2322098 w 3215022"/>
                <a:gd name="connsiteY22" fmla="*/ 1390140 h 1390141"/>
                <a:gd name="connsiteX23" fmla="*/ 2216935 w 3215022"/>
                <a:gd name="connsiteY23" fmla="*/ 1208824 h 1390141"/>
                <a:gd name="connsiteX24" fmla="*/ 2216934 w 3215022"/>
                <a:gd name="connsiteY24" fmla="*/ 1208824 h 1390141"/>
                <a:gd name="connsiteX25" fmla="*/ 2322098 w 3215022"/>
                <a:gd name="connsiteY25" fmla="*/ 1390141 h 1390141"/>
                <a:gd name="connsiteX0" fmla="*/ 2322098 w 3215022"/>
                <a:gd name="connsiteY0" fmla="*/ 1390141 h 1390141"/>
                <a:gd name="connsiteX1" fmla="*/ 1854998 w 3215022"/>
                <a:gd name="connsiteY1" fmla="*/ 1390141 h 1390141"/>
                <a:gd name="connsiteX2" fmla="*/ 1849533 w 3215022"/>
                <a:gd name="connsiteY2" fmla="*/ 1390140 h 1390141"/>
                <a:gd name="connsiteX3" fmla="*/ 1617189 w 3215022"/>
                <a:gd name="connsiteY3" fmla="*/ 1390140 h 1390141"/>
                <a:gd name="connsiteX4" fmla="*/ 0 w 3215022"/>
                <a:gd name="connsiteY4" fmla="*/ 1390141 h 1390141"/>
                <a:gd name="connsiteX5" fmla="*/ 808595 w 3215022"/>
                <a:gd name="connsiteY5" fmla="*/ 0 h 1390141"/>
                <a:gd name="connsiteX6" fmla="*/ 937912 w 3215022"/>
                <a:gd name="connsiteY6" fmla="*/ 222324 h 1390141"/>
                <a:gd name="connsiteX7" fmla="*/ 489419 w 3215022"/>
                <a:gd name="connsiteY7" fmla="*/ 1002710 h 1390141"/>
                <a:gd name="connsiteX8" fmla="*/ 955450 w 3215022"/>
                <a:gd name="connsiteY8" fmla="*/ 1002708 h 1390141"/>
                <a:gd name="connsiteX9" fmla="*/ 956354 w 3215022"/>
                <a:gd name="connsiteY9" fmla="*/ 1001135 h 1390141"/>
                <a:gd name="connsiteX10" fmla="*/ 1390417 w 3215022"/>
                <a:gd name="connsiteY10" fmla="*/ 1000273 h 1390141"/>
                <a:gd name="connsiteX11" fmla="*/ 1624175 w 3215022"/>
                <a:gd name="connsiteY11" fmla="*/ 999809 h 1390141"/>
                <a:gd name="connsiteX12" fmla="*/ 1686527 w 3215022"/>
                <a:gd name="connsiteY12" fmla="*/ 1107805 h 1390141"/>
                <a:gd name="connsiteX13" fmla="*/ 1691243 w 3215022"/>
                <a:gd name="connsiteY13" fmla="*/ 1107805 h 1390141"/>
                <a:gd name="connsiteX14" fmla="*/ 1628601 w 3215022"/>
                <a:gd name="connsiteY14" fmla="*/ 999801 h 1390141"/>
                <a:gd name="connsiteX15" fmla="*/ 2095164 w 3215022"/>
                <a:gd name="connsiteY15" fmla="*/ 998875 h 1390141"/>
                <a:gd name="connsiteX16" fmla="*/ 2158344 w 3215022"/>
                <a:gd name="connsiteY16" fmla="*/ 1107805 h 1390141"/>
                <a:gd name="connsiteX17" fmla="*/ 2158344 w 3215022"/>
                <a:gd name="connsiteY17" fmla="*/ 1107805 h 1390141"/>
                <a:gd name="connsiteX18" fmla="*/ 2095164 w 3215022"/>
                <a:gd name="connsiteY18" fmla="*/ 998874 h 1390141"/>
                <a:gd name="connsiteX19" fmla="*/ 3215022 w 3215022"/>
                <a:gd name="connsiteY19" fmla="*/ 996651 h 1390141"/>
                <a:gd name="connsiteX20" fmla="*/ 2988881 w 3215022"/>
                <a:gd name="connsiteY20" fmla="*/ 1390140 h 1390141"/>
                <a:gd name="connsiteX21" fmla="*/ 2322098 w 3215022"/>
                <a:gd name="connsiteY21" fmla="*/ 1390140 h 1390141"/>
                <a:gd name="connsiteX22" fmla="*/ 2216935 w 3215022"/>
                <a:gd name="connsiteY22" fmla="*/ 1208824 h 1390141"/>
                <a:gd name="connsiteX23" fmla="*/ 2216934 w 3215022"/>
                <a:gd name="connsiteY23" fmla="*/ 1208824 h 1390141"/>
                <a:gd name="connsiteX24" fmla="*/ 2322098 w 3215022"/>
                <a:gd name="connsiteY24" fmla="*/ 1390141 h 1390141"/>
                <a:gd name="connsiteX0" fmla="*/ 2322098 w 3215022"/>
                <a:gd name="connsiteY0" fmla="*/ 1390141 h 1390141"/>
                <a:gd name="connsiteX1" fmla="*/ 1854998 w 3215022"/>
                <a:gd name="connsiteY1" fmla="*/ 1390141 h 1390141"/>
                <a:gd name="connsiteX2" fmla="*/ 1617189 w 3215022"/>
                <a:gd name="connsiteY2" fmla="*/ 1390140 h 1390141"/>
                <a:gd name="connsiteX3" fmla="*/ 0 w 3215022"/>
                <a:gd name="connsiteY3" fmla="*/ 1390141 h 1390141"/>
                <a:gd name="connsiteX4" fmla="*/ 808595 w 3215022"/>
                <a:gd name="connsiteY4" fmla="*/ 0 h 1390141"/>
                <a:gd name="connsiteX5" fmla="*/ 937912 w 3215022"/>
                <a:gd name="connsiteY5" fmla="*/ 222324 h 1390141"/>
                <a:gd name="connsiteX6" fmla="*/ 489419 w 3215022"/>
                <a:gd name="connsiteY6" fmla="*/ 1002710 h 1390141"/>
                <a:gd name="connsiteX7" fmla="*/ 955450 w 3215022"/>
                <a:gd name="connsiteY7" fmla="*/ 1002708 h 1390141"/>
                <a:gd name="connsiteX8" fmla="*/ 956354 w 3215022"/>
                <a:gd name="connsiteY8" fmla="*/ 1001135 h 1390141"/>
                <a:gd name="connsiteX9" fmla="*/ 1390417 w 3215022"/>
                <a:gd name="connsiteY9" fmla="*/ 1000273 h 1390141"/>
                <a:gd name="connsiteX10" fmla="*/ 1624175 w 3215022"/>
                <a:gd name="connsiteY10" fmla="*/ 999809 h 1390141"/>
                <a:gd name="connsiteX11" fmla="*/ 1686527 w 3215022"/>
                <a:gd name="connsiteY11" fmla="*/ 1107805 h 1390141"/>
                <a:gd name="connsiteX12" fmla="*/ 1691243 w 3215022"/>
                <a:gd name="connsiteY12" fmla="*/ 1107805 h 1390141"/>
                <a:gd name="connsiteX13" fmla="*/ 1628601 w 3215022"/>
                <a:gd name="connsiteY13" fmla="*/ 999801 h 1390141"/>
                <a:gd name="connsiteX14" fmla="*/ 2095164 w 3215022"/>
                <a:gd name="connsiteY14" fmla="*/ 998875 h 1390141"/>
                <a:gd name="connsiteX15" fmla="*/ 2158344 w 3215022"/>
                <a:gd name="connsiteY15" fmla="*/ 1107805 h 1390141"/>
                <a:gd name="connsiteX16" fmla="*/ 2158344 w 3215022"/>
                <a:gd name="connsiteY16" fmla="*/ 1107805 h 1390141"/>
                <a:gd name="connsiteX17" fmla="*/ 2095164 w 3215022"/>
                <a:gd name="connsiteY17" fmla="*/ 998874 h 1390141"/>
                <a:gd name="connsiteX18" fmla="*/ 3215022 w 3215022"/>
                <a:gd name="connsiteY18" fmla="*/ 996651 h 1390141"/>
                <a:gd name="connsiteX19" fmla="*/ 2988881 w 3215022"/>
                <a:gd name="connsiteY19" fmla="*/ 1390140 h 1390141"/>
                <a:gd name="connsiteX20" fmla="*/ 2322098 w 3215022"/>
                <a:gd name="connsiteY20" fmla="*/ 1390140 h 1390141"/>
                <a:gd name="connsiteX21" fmla="*/ 2216935 w 3215022"/>
                <a:gd name="connsiteY21" fmla="*/ 1208824 h 1390141"/>
                <a:gd name="connsiteX22" fmla="*/ 2216934 w 3215022"/>
                <a:gd name="connsiteY22" fmla="*/ 1208824 h 1390141"/>
                <a:gd name="connsiteX23" fmla="*/ 2322098 w 3215022"/>
                <a:gd name="connsiteY23" fmla="*/ 1390141 h 1390141"/>
                <a:gd name="connsiteX0" fmla="*/ 2322098 w 3215022"/>
                <a:gd name="connsiteY0" fmla="*/ 1390141 h 1390141"/>
                <a:gd name="connsiteX1" fmla="*/ 1617189 w 3215022"/>
                <a:gd name="connsiteY1" fmla="*/ 1390140 h 1390141"/>
                <a:gd name="connsiteX2" fmla="*/ 0 w 3215022"/>
                <a:gd name="connsiteY2" fmla="*/ 1390141 h 1390141"/>
                <a:gd name="connsiteX3" fmla="*/ 808595 w 3215022"/>
                <a:gd name="connsiteY3" fmla="*/ 0 h 1390141"/>
                <a:gd name="connsiteX4" fmla="*/ 937912 w 3215022"/>
                <a:gd name="connsiteY4" fmla="*/ 222324 h 1390141"/>
                <a:gd name="connsiteX5" fmla="*/ 489419 w 3215022"/>
                <a:gd name="connsiteY5" fmla="*/ 1002710 h 1390141"/>
                <a:gd name="connsiteX6" fmla="*/ 955450 w 3215022"/>
                <a:gd name="connsiteY6" fmla="*/ 1002708 h 1390141"/>
                <a:gd name="connsiteX7" fmla="*/ 956354 w 3215022"/>
                <a:gd name="connsiteY7" fmla="*/ 1001135 h 1390141"/>
                <a:gd name="connsiteX8" fmla="*/ 1390417 w 3215022"/>
                <a:gd name="connsiteY8" fmla="*/ 1000273 h 1390141"/>
                <a:gd name="connsiteX9" fmla="*/ 1624175 w 3215022"/>
                <a:gd name="connsiteY9" fmla="*/ 999809 h 1390141"/>
                <a:gd name="connsiteX10" fmla="*/ 1686527 w 3215022"/>
                <a:gd name="connsiteY10" fmla="*/ 1107805 h 1390141"/>
                <a:gd name="connsiteX11" fmla="*/ 1691243 w 3215022"/>
                <a:gd name="connsiteY11" fmla="*/ 1107805 h 1390141"/>
                <a:gd name="connsiteX12" fmla="*/ 1628601 w 3215022"/>
                <a:gd name="connsiteY12" fmla="*/ 999801 h 1390141"/>
                <a:gd name="connsiteX13" fmla="*/ 2095164 w 3215022"/>
                <a:gd name="connsiteY13" fmla="*/ 998875 h 1390141"/>
                <a:gd name="connsiteX14" fmla="*/ 2158344 w 3215022"/>
                <a:gd name="connsiteY14" fmla="*/ 1107805 h 1390141"/>
                <a:gd name="connsiteX15" fmla="*/ 2158344 w 3215022"/>
                <a:gd name="connsiteY15" fmla="*/ 1107805 h 1390141"/>
                <a:gd name="connsiteX16" fmla="*/ 2095164 w 3215022"/>
                <a:gd name="connsiteY16" fmla="*/ 998874 h 1390141"/>
                <a:gd name="connsiteX17" fmla="*/ 3215022 w 3215022"/>
                <a:gd name="connsiteY17" fmla="*/ 996651 h 1390141"/>
                <a:gd name="connsiteX18" fmla="*/ 2988881 w 3215022"/>
                <a:gd name="connsiteY18" fmla="*/ 1390140 h 1390141"/>
                <a:gd name="connsiteX19" fmla="*/ 2322098 w 3215022"/>
                <a:gd name="connsiteY19" fmla="*/ 1390140 h 1390141"/>
                <a:gd name="connsiteX20" fmla="*/ 2216935 w 3215022"/>
                <a:gd name="connsiteY20" fmla="*/ 1208824 h 1390141"/>
                <a:gd name="connsiteX21" fmla="*/ 2216934 w 3215022"/>
                <a:gd name="connsiteY21" fmla="*/ 1208824 h 1390141"/>
                <a:gd name="connsiteX22" fmla="*/ 2322098 w 3215022"/>
                <a:gd name="connsiteY22" fmla="*/ 1390141 h 1390141"/>
                <a:gd name="connsiteX0" fmla="*/ 2322098 w 3215022"/>
                <a:gd name="connsiteY0" fmla="*/ 1390141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2095164 w 3215022"/>
                <a:gd name="connsiteY12" fmla="*/ 998875 h 1390141"/>
                <a:gd name="connsiteX13" fmla="*/ 2158344 w 3215022"/>
                <a:gd name="connsiteY13" fmla="*/ 1107805 h 1390141"/>
                <a:gd name="connsiteX14" fmla="*/ 2158344 w 3215022"/>
                <a:gd name="connsiteY14" fmla="*/ 1107805 h 1390141"/>
                <a:gd name="connsiteX15" fmla="*/ 2095164 w 3215022"/>
                <a:gd name="connsiteY15" fmla="*/ 998874 h 1390141"/>
                <a:gd name="connsiteX16" fmla="*/ 3215022 w 3215022"/>
                <a:gd name="connsiteY16" fmla="*/ 996651 h 1390141"/>
                <a:gd name="connsiteX17" fmla="*/ 2988881 w 3215022"/>
                <a:gd name="connsiteY17" fmla="*/ 1390140 h 1390141"/>
                <a:gd name="connsiteX18" fmla="*/ 2322098 w 3215022"/>
                <a:gd name="connsiteY18" fmla="*/ 1390140 h 1390141"/>
                <a:gd name="connsiteX19" fmla="*/ 2216935 w 3215022"/>
                <a:gd name="connsiteY19" fmla="*/ 1208824 h 1390141"/>
                <a:gd name="connsiteX20" fmla="*/ 2216934 w 3215022"/>
                <a:gd name="connsiteY20" fmla="*/ 1208824 h 1390141"/>
                <a:gd name="connsiteX21" fmla="*/ 2322098 w 3215022"/>
                <a:gd name="connsiteY21" fmla="*/ 1390141 h 1390141"/>
                <a:gd name="connsiteX0" fmla="*/ 2322098 w 3215022"/>
                <a:gd name="connsiteY0" fmla="*/ 1390141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2095164 w 3215022"/>
                <a:gd name="connsiteY12" fmla="*/ 998875 h 1390141"/>
                <a:gd name="connsiteX13" fmla="*/ 2158344 w 3215022"/>
                <a:gd name="connsiteY13" fmla="*/ 1107805 h 1390141"/>
                <a:gd name="connsiteX14" fmla="*/ 2158344 w 3215022"/>
                <a:gd name="connsiteY14" fmla="*/ 1107805 h 1390141"/>
                <a:gd name="connsiteX15" fmla="*/ 2095164 w 3215022"/>
                <a:gd name="connsiteY15" fmla="*/ 998874 h 1390141"/>
                <a:gd name="connsiteX16" fmla="*/ 3215022 w 3215022"/>
                <a:gd name="connsiteY16" fmla="*/ 996651 h 1390141"/>
                <a:gd name="connsiteX17" fmla="*/ 2988881 w 3215022"/>
                <a:gd name="connsiteY17" fmla="*/ 1390140 h 1390141"/>
                <a:gd name="connsiteX18" fmla="*/ 2322098 w 3215022"/>
                <a:gd name="connsiteY18" fmla="*/ 1390140 h 1390141"/>
                <a:gd name="connsiteX19" fmla="*/ 2216935 w 3215022"/>
                <a:gd name="connsiteY19" fmla="*/ 1208824 h 1390141"/>
                <a:gd name="connsiteX20" fmla="*/ 2322098 w 3215022"/>
                <a:gd name="connsiteY20" fmla="*/ 1390141 h 1390141"/>
                <a:gd name="connsiteX0" fmla="*/ 2216935 w 3215022"/>
                <a:gd name="connsiteY0" fmla="*/ 1208824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2095164 w 3215022"/>
                <a:gd name="connsiteY12" fmla="*/ 998875 h 1390141"/>
                <a:gd name="connsiteX13" fmla="*/ 2158344 w 3215022"/>
                <a:gd name="connsiteY13" fmla="*/ 1107805 h 1390141"/>
                <a:gd name="connsiteX14" fmla="*/ 2158344 w 3215022"/>
                <a:gd name="connsiteY14" fmla="*/ 1107805 h 1390141"/>
                <a:gd name="connsiteX15" fmla="*/ 2095164 w 3215022"/>
                <a:gd name="connsiteY15" fmla="*/ 998874 h 1390141"/>
                <a:gd name="connsiteX16" fmla="*/ 3215022 w 3215022"/>
                <a:gd name="connsiteY16" fmla="*/ 996651 h 1390141"/>
                <a:gd name="connsiteX17" fmla="*/ 2988881 w 3215022"/>
                <a:gd name="connsiteY17" fmla="*/ 1390140 h 1390141"/>
                <a:gd name="connsiteX18" fmla="*/ 2322098 w 3215022"/>
                <a:gd name="connsiteY18" fmla="*/ 1390140 h 1390141"/>
                <a:gd name="connsiteX19" fmla="*/ 2216935 w 3215022"/>
                <a:gd name="connsiteY19" fmla="*/ 1208824 h 1390141"/>
                <a:gd name="connsiteX0" fmla="*/ 2322098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2095164 w 3215022"/>
                <a:gd name="connsiteY12" fmla="*/ 998875 h 1390141"/>
                <a:gd name="connsiteX13" fmla="*/ 2158344 w 3215022"/>
                <a:gd name="connsiteY13" fmla="*/ 1107805 h 1390141"/>
                <a:gd name="connsiteX14" fmla="*/ 2158344 w 3215022"/>
                <a:gd name="connsiteY14" fmla="*/ 1107805 h 1390141"/>
                <a:gd name="connsiteX15" fmla="*/ 2095164 w 3215022"/>
                <a:gd name="connsiteY15" fmla="*/ 998874 h 1390141"/>
                <a:gd name="connsiteX16" fmla="*/ 3215022 w 3215022"/>
                <a:gd name="connsiteY16" fmla="*/ 996651 h 1390141"/>
                <a:gd name="connsiteX17" fmla="*/ 2988881 w 3215022"/>
                <a:gd name="connsiteY17" fmla="*/ 1390140 h 1390141"/>
                <a:gd name="connsiteX18" fmla="*/ 2322098 w 3215022"/>
                <a:gd name="connsiteY18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2095164 w 3215022"/>
                <a:gd name="connsiteY12" fmla="*/ 998875 h 1390141"/>
                <a:gd name="connsiteX13" fmla="*/ 2158344 w 3215022"/>
                <a:gd name="connsiteY13" fmla="*/ 1107805 h 1390141"/>
                <a:gd name="connsiteX14" fmla="*/ 2158344 w 3215022"/>
                <a:gd name="connsiteY14" fmla="*/ 1107805 h 1390141"/>
                <a:gd name="connsiteX15" fmla="*/ 2095164 w 3215022"/>
                <a:gd name="connsiteY15" fmla="*/ 998874 h 1390141"/>
                <a:gd name="connsiteX16" fmla="*/ 3215022 w 3215022"/>
                <a:gd name="connsiteY16" fmla="*/ 996651 h 1390141"/>
                <a:gd name="connsiteX17" fmla="*/ 2988881 w 3215022"/>
                <a:gd name="connsiteY17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2095164 w 3215022"/>
                <a:gd name="connsiteY12" fmla="*/ 998875 h 1390141"/>
                <a:gd name="connsiteX13" fmla="*/ 2158344 w 3215022"/>
                <a:gd name="connsiteY13" fmla="*/ 1107805 h 1390141"/>
                <a:gd name="connsiteX14" fmla="*/ 2095164 w 3215022"/>
                <a:gd name="connsiteY14" fmla="*/ 998874 h 1390141"/>
                <a:gd name="connsiteX15" fmla="*/ 3215022 w 3215022"/>
                <a:gd name="connsiteY15" fmla="*/ 996651 h 1390141"/>
                <a:gd name="connsiteX16" fmla="*/ 2988881 w 3215022"/>
                <a:gd name="connsiteY16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2095164 w 3215022"/>
                <a:gd name="connsiteY12" fmla="*/ 998875 h 1390141"/>
                <a:gd name="connsiteX13" fmla="*/ 2158344 w 3215022"/>
                <a:gd name="connsiteY13" fmla="*/ 1107805 h 1390141"/>
                <a:gd name="connsiteX14" fmla="*/ 3215022 w 3215022"/>
                <a:gd name="connsiteY14" fmla="*/ 996651 h 1390141"/>
                <a:gd name="connsiteX15" fmla="*/ 2988881 w 3215022"/>
                <a:gd name="connsiteY15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2095164 w 3215022"/>
                <a:gd name="connsiteY12" fmla="*/ 998875 h 1390141"/>
                <a:gd name="connsiteX13" fmla="*/ 3215022 w 3215022"/>
                <a:gd name="connsiteY13" fmla="*/ 996651 h 1390141"/>
                <a:gd name="connsiteX14" fmla="*/ 2988881 w 3215022"/>
                <a:gd name="connsiteY14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3215022 w 3215022"/>
                <a:gd name="connsiteY12" fmla="*/ 996651 h 1390141"/>
                <a:gd name="connsiteX13" fmla="*/ 2988881 w 3215022"/>
                <a:gd name="connsiteY13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28601 w 3215022"/>
                <a:gd name="connsiteY10" fmla="*/ 999801 h 1390141"/>
                <a:gd name="connsiteX11" fmla="*/ 3215022 w 3215022"/>
                <a:gd name="connsiteY11" fmla="*/ 996651 h 1390141"/>
                <a:gd name="connsiteX12" fmla="*/ 2988881 w 3215022"/>
                <a:gd name="connsiteY12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28601 w 3215022"/>
                <a:gd name="connsiteY9" fmla="*/ 999801 h 1390141"/>
                <a:gd name="connsiteX10" fmla="*/ 3215022 w 3215022"/>
                <a:gd name="connsiteY10" fmla="*/ 996651 h 1390141"/>
                <a:gd name="connsiteX11" fmla="*/ 2988881 w 3215022"/>
                <a:gd name="connsiteY11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3215022 w 3215022"/>
                <a:gd name="connsiteY9" fmla="*/ 996651 h 1390141"/>
                <a:gd name="connsiteX10" fmla="*/ 2988881 w 3215022"/>
                <a:gd name="connsiteY10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624175 w 3215022"/>
                <a:gd name="connsiteY7" fmla="*/ 999809 h 1390141"/>
                <a:gd name="connsiteX8" fmla="*/ 3215022 w 3215022"/>
                <a:gd name="connsiteY8" fmla="*/ 996651 h 1390141"/>
                <a:gd name="connsiteX9" fmla="*/ 2988881 w 3215022"/>
                <a:gd name="connsiteY9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3215022 w 3215022"/>
                <a:gd name="connsiteY7" fmla="*/ 996651 h 1390141"/>
                <a:gd name="connsiteX8" fmla="*/ 2988881 w 3215022"/>
                <a:gd name="connsiteY8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3215022 w 3215022"/>
                <a:gd name="connsiteY6" fmla="*/ 996651 h 1390141"/>
                <a:gd name="connsiteX7" fmla="*/ 2988881 w 3215022"/>
                <a:gd name="connsiteY7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3215022 w 3215022"/>
                <a:gd name="connsiteY5" fmla="*/ 996651 h 1390141"/>
                <a:gd name="connsiteX6" fmla="*/ 2988881 w 3215022"/>
                <a:gd name="connsiteY6" fmla="*/ 1390140 h 139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15022" h="1390141">
                  <a:moveTo>
                    <a:pt x="2988881" y="1390140"/>
                  </a:moveTo>
                  <a:lnTo>
                    <a:pt x="0" y="1390141"/>
                  </a:lnTo>
                  <a:lnTo>
                    <a:pt x="808595" y="0"/>
                  </a:lnTo>
                  <a:lnTo>
                    <a:pt x="937912" y="222324"/>
                  </a:lnTo>
                  <a:lnTo>
                    <a:pt x="489419" y="1002710"/>
                  </a:lnTo>
                  <a:lnTo>
                    <a:pt x="3215022" y="996651"/>
                  </a:lnTo>
                  <a:lnTo>
                    <a:pt x="2988881" y="139014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3BAAE6E6-B7D7-3EFB-8FC8-3AE0CF3070EB}"/>
                </a:ext>
              </a:extLst>
            </p:cNvPr>
            <p:cNvSpPr/>
            <p:nvPr/>
          </p:nvSpPr>
          <p:spPr bwMode="auto">
            <a:xfrm rot="10800000">
              <a:off x="2682542" y="2092888"/>
              <a:ext cx="910821" cy="395808"/>
            </a:xfrm>
            <a:custGeom>
              <a:avLst/>
              <a:gdLst>
                <a:gd name="connsiteX0" fmla="*/ 0 w 910821"/>
                <a:gd name="connsiteY0" fmla="*/ 395808 h 395808"/>
                <a:gd name="connsiteX1" fmla="*/ 229706 w 910821"/>
                <a:gd name="connsiteY1" fmla="*/ 896 h 395808"/>
                <a:gd name="connsiteX2" fmla="*/ 681252 w 910821"/>
                <a:gd name="connsiteY2" fmla="*/ 0 h 395808"/>
                <a:gd name="connsiteX3" fmla="*/ 910821 w 910821"/>
                <a:gd name="connsiteY3" fmla="*/ 395808 h 395808"/>
                <a:gd name="connsiteX4" fmla="*/ 902949 w 910821"/>
                <a:gd name="connsiteY4" fmla="*/ 395808 h 395808"/>
                <a:gd name="connsiteX5" fmla="*/ 0 w 910821"/>
                <a:gd name="connsiteY5" fmla="*/ 395808 h 3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0821" h="395808">
                  <a:moveTo>
                    <a:pt x="0" y="395808"/>
                  </a:moveTo>
                  <a:lnTo>
                    <a:pt x="229706" y="896"/>
                  </a:lnTo>
                  <a:lnTo>
                    <a:pt x="681252" y="0"/>
                  </a:lnTo>
                  <a:lnTo>
                    <a:pt x="910821" y="395808"/>
                  </a:lnTo>
                  <a:lnTo>
                    <a:pt x="902949" y="395808"/>
                  </a:lnTo>
                  <a:lnTo>
                    <a:pt x="0" y="395808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200F0C38-F4C8-7709-FDD2-45DB89441ACD}"/>
                </a:ext>
              </a:extLst>
            </p:cNvPr>
            <p:cNvSpPr/>
            <p:nvPr/>
          </p:nvSpPr>
          <p:spPr bwMode="auto">
            <a:xfrm rot="10800000">
              <a:off x="6123341" y="2480972"/>
              <a:ext cx="679937" cy="776587"/>
            </a:xfrm>
            <a:custGeom>
              <a:avLst/>
              <a:gdLst>
                <a:gd name="connsiteX0" fmla="*/ 0 w 679937"/>
                <a:gd name="connsiteY0" fmla="*/ 776587 h 776587"/>
                <a:gd name="connsiteX1" fmla="*/ 447350 w 679937"/>
                <a:gd name="connsiteY1" fmla="*/ 0 h 776587"/>
                <a:gd name="connsiteX2" fmla="*/ 679937 w 679937"/>
                <a:gd name="connsiteY2" fmla="*/ 399865 h 776587"/>
                <a:gd name="connsiteX3" fmla="*/ 463962 w 679937"/>
                <a:gd name="connsiteY3" fmla="*/ 775666 h 776587"/>
                <a:gd name="connsiteX4" fmla="*/ 0 w 679937"/>
                <a:gd name="connsiteY4" fmla="*/ 776587 h 77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937" h="776587">
                  <a:moveTo>
                    <a:pt x="0" y="776587"/>
                  </a:moveTo>
                  <a:lnTo>
                    <a:pt x="447350" y="0"/>
                  </a:lnTo>
                  <a:lnTo>
                    <a:pt x="679937" y="399865"/>
                  </a:lnTo>
                  <a:lnTo>
                    <a:pt x="463962" y="775666"/>
                  </a:lnTo>
                  <a:lnTo>
                    <a:pt x="0" y="776587"/>
                  </a:lnTo>
                  <a:close/>
                </a:path>
              </a:pathLst>
            </a:custGeom>
            <a:solidFill>
              <a:srgbClr val="CC00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69FF6934-3AA8-5E49-B30E-19C6B346442C}"/>
                </a:ext>
              </a:extLst>
            </p:cNvPr>
            <p:cNvSpPr/>
            <p:nvPr/>
          </p:nvSpPr>
          <p:spPr bwMode="auto">
            <a:xfrm rot="10800000">
              <a:off x="3708303" y="3469261"/>
              <a:ext cx="2295410" cy="2988992"/>
            </a:xfrm>
            <a:custGeom>
              <a:avLst/>
              <a:gdLst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857364 w 2295410"/>
                <a:gd name="connsiteY4" fmla="*/ 1582360 h 2988992"/>
                <a:gd name="connsiteX5" fmla="*/ 857365 w 2295410"/>
                <a:gd name="connsiteY5" fmla="*/ 1582358 h 2988992"/>
                <a:gd name="connsiteX6" fmla="*/ 580023 w 2295410"/>
                <a:gd name="connsiteY6" fmla="*/ 1582358 h 2988992"/>
                <a:gd name="connsiteX7" fmla="*/ 695423 w 2295410"/>
                <a:gd name="connsiteY7" fmla="*/ 1382027 h 2988992"/>
                <a:gd name="connsiteX8" fmla="*/ 1491535 w 2295410"/>
                <a:gd name="connsiteY8" fmla="*/ 0 h 2988992"/>
                <a:gd name="connsiteX9" fmla="*/ 2295410 w 2295410"/>
                <a:gd name="connsiteY9" fmla="*/ 1382027 h 2988992"/>
                <a:gd name="connsiteX10" fmla="*/ 2063931 w 2295410"/>
                <a:gd name="connsiteY10" fmla="*/ 1382027 h 2988992"/>
                <a:gd name="connsiteX11" fmla="*/ 1608610 w 2295410"/>
                <a:gd name="connsiteY11" fmla="*/ 593389 h 2988992"/>
                <a:gd name="connsiteX12" fmla="*/ 1155375 w 2295410"/>
                <a:gd name="connsiteY12" fmla="*/ 1382027 h 2988992"/>
                <a:gd name="connsiteX13" fmla="*/ 1040244 w 2295410"/>
                <a:gd name="connsiteY13" fmla="*/ 1582358 h 2988992"/>
                <a:gd name="connsiteX14" fmla="*/ 919748 w 2295410"/>
                <a:gd name="connsiteY14" fmla="*/ 1582358 h 2988992"/>
                <a:gd name="connsiteX15" fmla="*/ 919747 w 2295410"/>
                <a:gd name="connsiteY15" fmla="*/ 1582360 h 2988992"/>
                <a:gd name="connsiteX16" fmla="*/ 1040244 w 2295410"/>
                <a:gd name="connsiteY16" fmla="*/ 1582360 h 2988992"/>
                <a:gd name="connsiteX17" fmla="*/ 814104 w 2295410"/>
                <a:gd name="connsiteY17" fmla="*/ 1975848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857364 w 2295410"/>
                <a:gd name="connsiteY4" fmla="*/ 1582360 h 2988992"/>
                <a:gd name="connsiteX5" fmla="*/ 580023 w 2295410"/>
                <a:gd name="connsiteY5" fmla="*/ 1582358 h 2988992"/>
                <a:gd name="connsiteX6" fmla="*/ 695423 w 2295410"/>
                <a:gd name="connsiteY6" fmla="*/ 1382027 h 2988992"/>
                <a:gd name="connsiteX7" fmla="*/ 1491535 w 2295410"/>
                <a:gd name="connsiteY7" fmla="*/ 0 h 2988992"/>
                <a:gd name="connsiteX8" fmla="*/ 2295410 w 2295410"/>
                <a:gd name="connsiteY8" fmla="*/ 1382027 h 2988992"/>
                <a:gd name="connsiteX9" fmla="*/ 2063931 w 2295410"/>
                <a:gd name="connsiteY9" fmla="*/ 1382027 h 2988992"/>
                <a:gd name="connsiteX10" fmla="*/ 1608610 w 2295410"/>
                <a:gd name="connsiteY10" fmla="*/ 593389 h 2988992"/>
                <a:gd name="connsiteX11" fmla="*/ 1155375 w 2295410"/>
                <a:gd name="connsiteY11" fmla="*/ 1382027 h 2988992"/>
                <a:gd name="connsiteX12" fmla="*/ 1040244 w 2295410"/>
                <a:gd name="connsiteY12" fmla="*/ 1582358 h 2988992"/>
                <a:gd name="connsiteX13" fmla="*/ 919748 w 2295410"/>
                <a:gd name="connsiteY13" fmla="*/ 1582358 h 2988992"/>
                <a:gd name="connsiteX14" fmla="*/ 919747 w 2295410"/>
                <a:gd name="connsiteY14" fmla="*/ 1582360 h 2988992"/>
                <a:gd name="connsiteX15" fmla="*/ 1040244 w 2295410"/>
                <a:gd name="connsiteY15" fmla="*/ 1582360 h 2988992"/>
                <a:gd name="connsiteX16" fmla="*/ 814104 w 2295410"/>
                <a:gd name="connsiteY16" fmla="*/ 1975848 h 2988992"/>
                <a:gd name="connsiteX17" fmla="*/ 231844 w 2295410"/>
                <a:gd name="connsiteY17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857364 w 2295410"/>
                <a:gd name="connsiteY4" fmla="*/ 1582360 h 2988992"/>
                <a:gd name="connsiteX5" fmla="*/ 580023 w 2295410"/>
                <a:gd name="connsiteY5" fmla="*/ 1582358 h 2988992"/>
                <a:gd name="connsiteX6" fmla="*/ 695423 w 2295410"/>
                <a:gd name="connsiteY6" fmla="*/ 1382027 h 2988992"/>
                <a:gd name="connsiteX7" fmla="*/ 1491535 w 2295410"/>
                <a:gd name="connsiteY7" fmla="*/ 0 h 2988992"/>
                <a:gd name="connsiteX8" fmla="*/ 2295410 w 2295410"/>
                <a:gd name="connsiteY8" fmla="*/ 1382027 h 2988992"/>
                <a:gd name="connsiteX9" fmla="*/ 2063931 w 2295410"/>
                <a:gd name="connsiteY9" fmla="*/ 1382027 h 2988992"/>
                <a:gd name="connsiteX10" fmla="*/ 1608610 w 2295410"/>
                <a:gd name="connsiteY10" fmla="*/ 593389 h 2988992"/>
                <a:gd name="connsiteX11" fmla="*/ 1155375 w 2295410"/>
                <a:gd name="connsiteY11" fmla="*/ 1382027 h 2988992"/>
                <a:gd name="connsiteX12" fmla="*/ 1040244 w 2295410"/>
                <a:gd name="connsiteY12" fmla="*/ 1582358 h 2988992"/>
                <a:gd name="connsiteX13" fmla="*/ 919748 w 2295410"/>
                <a:gd name="connsiteY13" fmla="*/ 1582358 h 2988992"/>
                <a:gd name="connsiteX14" fmla="*/ 1040244 w 2295410"/>
                <a:gd name="connsiteY14" fmla="*/ 1582360 h 2988992"/>
                <a:gd name="connsiteX15" fmla="*/ 814104 w 2295410"/>
                <a:gd name="connsiteY15" fmla="*/ 1975848 h 2988992"/>
                <a:gd name="connsiteX16" fmla="*/ 231844 w 2295410"/>
                <a:gd name="connsiteY16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580023 w 2295410"/>
                <a:gd name="connsiteY4" fmla="*/ 1582358 h 2988992"/>
                <a:gd name="connsiteX5" fmla="*/ 695423 w 2295410"/>
                <a:gd name="connsiteY5" fmla="*/ 1382027 h 2988992"/>
                <a:gd name="connsiteX6" fmla="*/ 1491535 w 2295410"/>
                <a:gd name="connsiteY6" fmla="*/ 0 h 2988992"/>
                <a:gd name="connsiteX7" fmla="*/ 2295410 w 2295410"/>
                <a:gd name="connsiteY7" fmla="*/ 1382027 h 2988992"/>
                <a:gd name="connsiteX8" fmla="*/ 2063931 w 2295410"/>
                <a:gd name="connsiteY8" fmla="*/ 1382027 h 2988992"/>
                <a:gd name="connsiteX9" fmla="*/ 1608610 w 2295410"/>
                <a:gd name="connsiteY9" fmla="*/ 593389 h 2988992"/>
                <a:gd name="connsiteX10" fmla="*/ 1155375 w 2295410"/>
                <a:gd name="connsiteY10" fmla="*/ 1382027 h 2988992"/>
                <a:gd name="connsiteX11" fmla="*/ 1040244 w 2295410"/>
                <a:gd name="connsiteY11" fmla="*/ 1582358 h 2988992"/>
                <a:gd name="connsiteX12" fmla="*/ 919748 w 2295410"/>
                <a:gd name="connsiteY12" fmla="*/ 1582358 h 2988992"/>
                <a:gd name="connsiteX13" fmla="*/ 1040244 w 2295410"/>
                <a:gd name="connsiteY13" fmla="*/ 1582360 h 2988992"/>
                <a:gd name="connsiteX14" fmla="*/ 814104 w 2295410"/>
                <a:gd name="connsiteY14" fmla="*/ 1975848 h 2988992"/>
                <a:gd name="connsiteX15" fmla="*/ 231844 w 2295410"/>
                <a:gd name="connsiteY15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580023 w 2295410"/>
                <a:gd name="connsiteY4" fmla="*/ 1582358 h 2988992"/>
                <a:gd name="connsiteX5" fmla="*/ 695423 w 2295410"/>
                <a:gd name="connsiteY5" fmla="*/ 1382027 h 2988992"/>
                <a:gd name="connsiteX6" fmla="*/ 1491535 w 2295410"/>
                <a:gd name="connsiteY6" fmla="*/ 0 h 2988992"/>
                <a:gd name="connsiteX7" fmla="*/ 2295410 w 2295410"/>
                <a:gd name="connsiteY7" fmla="*/ 1382027 h 2988992"/>
                <a:gd name="connsiteX8" fmla="*/ 2063931 w 2295410"/>
                <a:gd name="connsiteY8" fmla="*/ 1382027 h 2988992"/>
                <a:gd name="connsiteX9" fmla="*/ 1608610 w 2295410"/>
                <a:gd name="connsiteY9" fmla="*/ 593389 h 2988992"/>
                <a:gd name="connsiteX10" fmla="*/ 1155375 w 2295410"/>
                <a:gd name="connsiteY10" fmla="*/ 1382027 h 2988992"/>
                <a:gd name="connsiteX11" fmla="*/ 1040244 w 2295410"/>
                <a:gd name="connsiteY11" fmla="*/ 1582358 h 2988992"/>
                <a:gd name="connsiteX12" fmla="*/ 1040244 w 2295410"/>
                <a:gd name="connsiteY12" fmla="*/ 1582360 h 2988992"/>
                <a:gd name="connsiteX13" fmla="*/ 814104 w 2295410"/>
                <a:gd name="connsiteY13" fmla="*/ 1975848 h 2988992"/>
                <a:gd name="connsiteX14" fmla="*/ 231844 w 2295410"/>
                <a:gd name="connsiteY14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695423 w 2295410"/>
                <a:gd name="connsiteY4" fmla="*/ 1382027 h 2988992"/>
                <a:gd name="connsiteX5" fmla="*/ 1491535 w 2295410"/>
                <a:gd name="connsiteY5" fmla="*/ 0 h 2988992"/>
                <a:gd name="connsiteX6" fmla="*/ 2295410 w 2295410"/>
                <a:gd name="connsiteY6" fmla="*/ 1382027 h 2988992"/>
                <a:gd name="connsiteX7" fmla="*/ 2063931 w 2295410"/>
                <a:gd name="connsiteY7" fmla="*/ 1382027 h 2988992"/>
                <a:gd name="connsiteX8" fmla="*/ 1608610 w 2295410"/>
                <a:gd name="connsiteY8" fmla="*/ 593389 h 2988992"/>
                <a:gd name="connsiteX9" fmla="*/ 1155375 w 2295410"/>
                <a:gd name="connsiteY9" fmla="*/ 1382027 h 2988992"/>
                <a:gd name="connsiteX10" fmla="*/ 1040244 w 2295410"/>
                <a:gd name="connsiteY10" fmla="*/ 1582358 h 2988992"/>
                <a:gd name="connsiteX11" fmla="*/ 1040244 w 2295410"/>
                <a:gd name="connsiteY11" fmla="*/ 1582360 h 2988992"/>
                <a:gd name="connsiteX12" fmla="*/ 814104 w 2295410"/>
                <a:gd name="connsiteY12" fmla="*/ 1975848 h 2988992"/>
                <a:gd name="connsiteX13" fmla="*/ 231844 w 2295410"/>
                <a:gd name="connsiteY13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1491535 w 2295410"/>
                <a:gd name="connsiteY4" fmla="*/ 0 h 2988992"/>
                <a:gd name="connsiteX5" fmla="*/ 2295410 w 2295410"/>
                <a:gd name="connsiteY5" fmla="*/ 1382027 h 2988992"/>
                <a:gd name="connsiteX6" fmla="*/ 2063931 w 2295410"/>
                <a:gd name="connsiteY6" fmla="*/ 1382027 h 2988992"/>
                <a:gd name="connsiteX7" fmla="*/ 1608610 w 2295410"/>
                <a:gd name="connsiteY7" fmla="*/ 593389 h 2988992"/>
                <a:gd name="connsiteX8" fmla="*/ 1155375 w 2295410"/>
                <a:gd name="connsiteY8" fmla="*/ 1382027 h 2988992"/>
                <a:gd name="connsiteX9" fmla="*/ 1040244 w 2295410"/>
                <a:gd name="connsiteY9" fmla="*/ 1582358 h 2988992"/>
                <a:gd name="connsiteX10" fmla="*/ 1040244 w 2295410"/>
                <a:gd name="connsiteY10" fmla="*/ 1582360 h 2988992"/>
                <a:gd name="connsiteX11" fmla="*/ 814104 w 2295410"/>
                <a:gd name="connsiteY11" fmla="*/ 1975848 h 2988992"/>
                <a:gd name="connsiteX12" fmla="*/ 231844 w 2295410"/>
                <a:gd name="connsiteY12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1491535 w 2295410"/>
                <a:gd name="connsiteY4" fmla="*/ 0 h 2988992"/>
                <a:gd name="connsiteX5" fmla="*/ 2295410 w 2295410"/>
                <a:gd name="connsiteY5" fmla="*/ 1382027 h 2988992"/>
                <a:gd name="connsiteX6" fmla="*/ 2063931 w 2295410"/>
                <a:gd name="connsiteY6" fmla="*/ 1382027 h 2988992"/>
                <a:gd name="connsiteX7" fmla="*/ 1608610 w 2295410"/>
                <a:gd name="connsiteY7" fmla="*/ 593389 h 2988992"/>
                <a:gd name="connsiteX8" fmla="*/ 1040244 w 2295410"/>
                <a:gd name="connsiteY8" fmla="*/ 1582358 h 2988992"/>
                <a:gd name="connsiteX9" fmla="*/ 1040244 w 2295410"/>
                <a:gd name="connsiteY9" fmla="*/ 1582360 h 2988992"/>
                <a:gd name="connsiteX10" fmla="*/ 814104 w 2295410"/>
                <a:gd name="connsiteY10" fmla="*/ 1975848 h 2988992"/>
                <a:gd name="connsiteX11" fmla="*/ 231844 w 2295410"/>
                <a:gd name="connsiteY11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1491535 w 2295410"/>
                <a:gd name="connsiteY4" fmla="*/ 0 h 2988992"/>
                <a:gd name="connsiteX5" fmla="*/ 2295410 w 2295410"/>
                <a:gd name="connsiteY5" fmla="*/ 1382027 h 2988992"/>
                <a:gd name="connsiteX6" fmla="*/ 2063931 w 2295410"/>
                <a:gd name="connsiteY6" fmla="*/ 1382027 h 2988992"/>
                <a:gd name="connsiteX7" fmla="*/ 1608610 w 2295410"/>
                <a:gd name="connsiteY7" fmla="*/ 593389 h 2988992"/>
                <a:gd name="connsiteX8" fmla="*/ 1040244 w 2295410"/>
                <a:gd name="connsiteY8" fmla="*/ 1582358 h 2988992"/>
                <a:gd name="connsiteX9" fmla="*/ 814104 w 2295410"/>
                <a:gd name="connsiteY9" fmla="*/ 1975848 h 2988992"/>
                <a:gd name="connsiteX10" fmla="*/ 231844 w 2295410"/>
                <a:gd name="connsiteY10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1491535 w 2295410"/>
                <a:gd name="connsiteY4" fmla="*/ 0 h 2988992"/>
                <a:gd name="connsiteX5" fmla="*/ 2295410 w 2295410"/>
                <a:gd name="connsiteY5" fmla="*/ 1382027 h 2988992"/>
                <a:gd name="connsiteX6" fmla="*/ 2063931 w 2295410"/>
                <a:gd name="connsiteY6" fmla="*/ 1382027 h 2988992"/>
                <a:gd name="connsiteX7" fmla="*/ 1608610 w 2295410"/>
                <a:gd name="connsiteY7" fmla="*/ 593389 h 2988992"/>
                <a:gd name="connsiteX8" fmla="*/ 1040244 w 2295410"/>
                <a:gd name="connsiteY8" fmla="*/ 1582358 h 2988992"/>
                <a:gd name="connsiteX9" fmla="*/ 231844 w 2295410"/>
                <a:gd name="connsiteY9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580023 w 2295410"/>
                <a:gd name="connsiteY2" fmla="*/ 1582360 h 2988992"/>
                <a:gd name="connsiteX3" fmla="*/ 1491535 w 2295410"/>
                <a:gd name="connsiteY3" fmla="*/ 0 h 2988992"/>
                <a:gd name="connsiteX4" fmla="*/ 2295410 w 2295410"/>
                <a:gd name="connsiteY4" fmla="*/ 1382027 h 2988992"/>
                <a:gd name="connsiteX5" fmla="*/ 2063931 w 2295410"/>
                <a:gd name="connsiteY5" fmla="*/ 1382027 h 2988992"/>
                <a:gd name="connsiteX6" fmla="*/ 1608610 w 2295410"/>
                <a:gd name="connsiteY6" fmla="*/ 593389 h 2988992"/>
                <a:gd name="connsiteX7" fmla="*/ 1040244 w 2295410"/>
                <a:gd name="connsiteY7" fmla="*/ 1582358 h 2988992"/>
                <a:gd name="connsiteX8" fmla="*/ 231844 w 2295410"/>
                <a:gd name="connsiteY8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1491535 w 2295410"/>
                <a:gd name="connsiteY2" fmla="*/ 0 h 2988992"/>
                <a:gd name="connsiteX3" fmla="*/ 2295410 w 2295410"/>
                <a:gd name="connsiteY3" fmla="*/ 1382027 h 2988992"/>
                <a:gd name="connsiteX4" fmla="*/ 2063931 w 2295410"/>
                <a:gd name="connsiteY4" fmla="*/ 1382027 h 2988992"/>
                <a:gd name="connsiteX5" fmla="*/ 1608610 w 2295410"/>
                <a:gd name="connsiteY5" fmla="*/ 593389 h 2988992"/>
                <a:gd name="connsiteX6" fmla="*/ 1040244 w 2295410"/>
                <a:gd name="connsiteY6" fmla="*/ 1582358 h 2988992"/>
                <a:gd name="connsiteX7" fmla="*/ 231844 w 2295410"/>
                <a:gd name="connsiteY7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1491535 w 2295410"/>
                <a:gd name="connsiteY2" fmla="*/ 0 h 2988992"/>
                <a:gd name="connsiteX3" fmla="*/ 2295410 w 2295410"/>
                <a:gd name="connsiteY3" fmla="*/ 1382027 h 2988992"/>
                <a:gd name="connsiteX4" fmla="*/ 2063931 w 2295410"/>
                <a:gd name="connsiteY4" fmla="*/ 1382027 h 2988992"/>
                <a:gd name="connsiteX5" fmla="*/ 1608610 w 2295410"/>
                <a:gd name="connsiteY5" fmla="*/ 593389 h 2988992"/>
                <a:gd name="connsiteX6" fmla="*/ 231844 w 2295410"/>
                <a:gd name="connsiteY6" fmla="*/ 2988992 h 2988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5410" h="2988992">
                  <a:moveTo>
                    <a:pt x="231844" y="2988992"/>
                  </a:moveTo>
                  <a:lnTo>
                    <a:pt x="0" y="2589261"/>
                  </a:lnTo>
                  <a:lnTo>
                    <a:pt x="1491535" y="0"/>
                  </a:lnTo>
                  <a:lnTo>
                    <a:pt x="2295410" y="1382027"/>
                  </a:lnTo>
                  <a:lnTo>
                    <a:pt x="2063931" y="1382027"/>
                  </a:lnTo>
                  <a:lnTo>
                    <a:pt x="1608610" y="593389"/>
                  </a:lnTo>
                  <a:lnTo>
                    <a:pt x="231844" y="2988992"/>
                  </a:lnTo>
                  <a:close/>
                </a:path>
              </a:pathLst>
            </a:custGeom>
            <a:solidFill>
              <a:srgbClr val="CC00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7E34B51F-EBA4-A022-08B2-21EDE7AABEB9}"/>
                </a:ext>
              </a:extLst>
            </p:cNvPr>
            <p:cNvSpPr/>
            <p:nvPr/>
          </p:nvSpPr>
          <p:spPr bwMode="auto">
            <a:xfrm rot="10800000">
              <a:off x="5671496" y="2482754"/>
              <a:ext cx="1624175" cy="2601229"/>
            </a:xfrm>
            <a:custGeom>
              <a:avLst/>
              <a:gdLst>
                <a:gd name="connsiteX0" fmla="*/ 1390417 w 1624175"/>
                <a:gd name="connsiteY0" fmla="*/ 2601229 h 2601229"/>
                <a:gd name="connsiteX1" fmla="*/ 1172329 w 1624175"/>
                <a:gd name="connsiteY1" fmla="*/ 2226290 h 2601229"/>
                <a:gd name="connsiteX2" fmla="*/ 1227452 w 1624175"/>
                <a:gd name="connsiteY2" fmla="*/ 2130375 h 2601229"/>
                <a:gd name="connsiteX3" fmla="*/ 1227452 w 1624175"/>
                <a:gd name="connsiteY3" fmla="*/ 2130374 h 2601229"/>
                <a:gd name="connsiteX4" fmla="*/ 1172329 w 1624175"/>
                <a:gd name="connsiteY4" fmla="*/ 2226289 h 2601229"/>
                <a:gd name="connsiteX5" fmla="*/ 939742 w 1624175"/>
                <a:gd name="connsiteY5" fmla="*/ 1826424 h 2601229"/>
                <a:gd name="connsiteX6" fmla="*/ 995790 w 1624175"/>
                <a:gd name="connsiteY6" fmla="*/ 1729125 h 2601229"/>
                <a:gd name="connsiteX7" fmla="*/ 993902 w 1624175"/>
                <a:gd name="connsiteY7" fmla="*/ 1725855 h 2601229"/>
                <a:gd name="connsiteX8" fmla="*/ 937912 w 1624175"/>
                <a:gd name="connsiteY8" fmla="*/ 1823280 h 2601229"/>
                <a:gd name="connsiteX9" fmla="*/ 808595 w 1624175"/>
                <a:gd name="connsiteY9" fmla="*/ 1600956 h 2601229"/>
                <a:gd name="connsiteX10" fmla="*/ 865404 w 1624175"/>
                <a:gd name="connsiteY10" fmla="*/ 1503289 h 2601229"/>
                <a:gd name="connsiteX11" fmla="*/ 865404 w 1624175"/>
                <a:gd name="connsiteY11" fmla="*/ 1503289 h 2601229"/>
                <a:gd name="connsiteX12" fmla="*/ 808595 w 1624175"/>
                <a:gd name="connsiteY12" fmla="*/ 1600955 h 2601229"/>
                <a:gd name="connsiteX13" fmla="*/ 0 w 1624175"/>
                <a:gd name="connsiteY13" fmla="*/ 210814 h 2601229"/>
                <a:gd name="connsiteX14" fmla="*/ 122622 w 1624175"/>
                <a:gd name="connsiteY14" fmla="*/ 0 h 2601229"/>
                <a:gd name="connsiteX15" fmla="*/ 127101 w 1624175"/>
                <a:gd name="connsiteY15" fmla="*/ 7757 h 2601229"/>
                <a:gd name="connsiteX16" fmla="*/ 124662 w 1624175"/>
                <a:gd name="connsiteY16" fmla="*/ 7757 h 2601229"/>
                <a:gd name="connsiteX17" fmla="*/ 658533 w 1624175"/>
                <a:gd name="connsiteY17" fmla="*/ 928224 h 2601229"/>
                <a:gd name="connsiteX18" fmla="*/ 928208 w 1624175"/>
                <a:gd name="connsiteY18" fmla="*/ 1395315 h 2601229"/>
                <a:gd name="connsiteX19" fmla="*/ 896711 w 1624175"/>
                <a:gd name="connsiteY19" fmla="*/ 1449465 h 2601229"/>
                <a:gd name="connsiteX20" fmla="*/ 896711 w 1624175"/>
                <a:gd name="connsiteY20" fmla="*/ 1449465 h 2601229"/>
                <a:gd name="connsiteX21" fmla="*/ 928208 w 1624175"/>
                <a:gd name="connsiteY21" fmla="*/ 1395316 h 2601229"/>
                <a:gd name="connsiteX22" fmla="*/ 1056330 w 1624175"/>
                <a:gd name="connsiteY22" fmla="*/ 1617230 h 2601229"/>
                <a:gd name="connsiteX23" fmla="*/ 1025022 w 1624175"/>
                <a:gd name="connsiteY23" fmla="*/ 1671706 h 2601229"/>
                <a:gd name="connsiteX24" fmla="*/ 1026946 w 1624175"/>
                <a:gd name="connsiteY24" fmla="*/ 1675039 h 2601229"/>
                <a:gd name="connsiteX25" fmla="*/ 1058291 w 1624175"/>
                <a:gd name="connsiteY25" fmla="*/ 1620626 h 2601229"/>
                <a:gd name="connsiteX26" fmla="*/ 1289880 w 1624175"/>
                <a:gd name="connsiteY26" fmla="*/ 2021748 h 2601229"/>
                <a:gd name="connsiteX27" fmla="*/ 1258571 w 1624175"/>
                <a:gd name="connsiteY27" fmla="*/ 2076225 h 2601229"/>
                <a:gd name="connsiteX28" fmla="*/ 1258572 w 1624175"/>
                <a:gd name="connsiteY28" fmla="*/ 2076226 h 2601229"/>
                <a:gd name="connsiteX29" fmla="*/ 1289880 w 1624175"/>
                <a:gd name="connsiteY29" fmla="*/ 2021749 h 2601229"/>
                <a:gd name="connsiteX30" fmla="*/ 1624175 w 1624175"/>
                <a:gd name="connsiteY30" fmla="*/ 2600765 h 2601229"/>
                <a:gd name="connsiteX0" fmla="*/ 1390417 w 1624175"/>
                <a:gd name="connsiteY0" fmla="*/ 2601229 h 2601229"/>
                <a:gd name="connsiteX1" fmla="*/ 1172329 w 1624175"/>
                <a:gd name="connsiteY1" fmla="*/ 2226290 h 2601229"/>
                <a:gd name="connsiteX2" fmla="*/ 1227452 w 1624175"/>
                <a:gd name="connsiteY2" fmla="*/ 2130375 h 2601229"/>
                <a:gd name="connsiteX3" fmla="*/ 1227452 w 1624175"/>
                <a:gd name="connsiteY3" fmla="*/ 2130374 h 2601229"/>
                <a:gd name="connsiteX4" fmla="*/ 1172329 w 1624175"/>
                <a:gd name="connsiteY4" fmla="*/ 2226289 h 2601229"/>
                <a:gd name="connsiteX5" fmla="*/ 939742 w 1624175"/>
                <a:gd name="connsiteY5" fmla="*/ 1826424 h 2601229"/>
                <a:gd name="connsiteX6" fmla="*/ 995790 w 1624175"/>
                <a:gd name="connsiteY6" fmla="*/ 1729125 h 2601229"/>
                <a:gd name="connsiteX7" fmla="*/ 993902 w 1624175"/>
                <a:gd name="connsiteY7" fmla="*/ 1725855 h 2601229"/>
                <a:gd name="connsiteX8" fmla="*/ 808595 w 1624175"/>
                <a:gd name="connsiteY8" fmla="*/ 1600956 h 2601229"/>
                <a:gd name="connsiteX9" fmla="*/ 865404 w 1624175"/>
                <a:gd name="connsiteY9" fmla="*/ 1503289 h 2601229"/>
                <a:gd name="connsiteX10" fmla="*/ 865404 w 1624175"/>
                <a:gd name="connsiteY10" fmla="*/ 1503289 h 2601229"/>
                <a:gd name="connsiteX11" fmla="*/ 808595 w 1624175"/>
                <a:gd name="connsiteY11" fmla="*/ 1600955 h 2601229"/>
                <a:gd name="connsiteX12" fmla="*/ 0 w 1624175"/>
                <a:gd name="connsiteY12" fmla="*/ 210814 h 2601229"/>
                <a:gd name="connsiteX13" fmla="*/ 122622 w 1624175"/>
                <a:gd name="connsiteY13" fmla="*/ 0 h 2601229"/>
                <a:gd name="connsiteX14" fmla="*/ 127101 w 1624175"/>
                <a:gd name="connsiteY14" fmla="*/ 7757 h 2601229"/>
                <a:gd name="connsiteX15" fmla="*/ 124662 w 1624175"/>
                <a:gd name="connsiteY15" fmla="*/ 7757 h 2601229"/>
                <a:gd name="connsiteX16" fmla="*/ 658533 w 1624175"/>
                <a:gd name="connsiteY16" fmla="*/ 928224 h 2601229"/>
                <a:gd name="connsiteX17" fmla="*/ 928208 w 1624175"/>
                <a:gd name="connsiteY17" fmla="*/ 1395315 h 2601229"/>
                <a:gd name="connsiteX18" fmla="*/ 896711 w 1624175"/>
                <a:gd name="connsiteY18" fmla="*/ 1449465 h 2601229"/>
                <a:gd name="connsiteX19" fmla="*/ 896711 w 1624175"/>
                <a:gd name="connsiteY19" fmla="*/ 1449465 h 2601229"/>
                <a:gd name="connsiteX20" fmla="*/ 928208 w 1624175"/>
                <a:gd name="connsiteY20" fmla="*/ 1395316 h 2601229"/>
                <a:gd name="connsiteX21" fmla="*/ 1056330 w 1624175"/>
                <a:gd name="connsiteY21" fmla="*/ 1617230 h 2601229"/>
                <a:gd name="connsiteX22" fmla="*/ 1025022 w 1624175"/>
                <a:gd name="connsiteY22" fmla="*/ 1671706 h 2601229"/>
                <a:gd name="connsiteX23" fmla="*/ 1026946 w 1624175"/>
                <a:gd name="connsiteY23" fmla="*/ 1675039 h 2601229"/>
                <a:gd name="connsiteX24" fmla="*/ 1058291 w 1624175"/>
                <a:gd name="connsiteY24" fmla="*/ 1620626 h 2601229"/>
                <a:gd name="connsiteX25" fmla="*/ 1289880 w 1624175"/>
                <a:gd name="connsiteY25" fmla="*/ 2021748 h 2601229"/>
                <a:gd name="connsiteX26" fmla="*/ 1258571 w 1624175"/>
                <a:gd name="connsiteY26" fmla="*/ 2076225 h 2601229"/>
                <a:gd name="connsiteX27" fmla="*/ 1258572 w 1624175"/>
                <a:gd name="connsiteY27" fmla="*/ 2076226 h 2601229"/>
                <a:gd name="connsiteX28" fmla="*/ 1289880 w 1624175"/>
                <a:gd name="connsiteY28" fmla="*/ 2021749 h 2601229"/>
                <a:gd name="connsiteX29" fmla="*/ 1624175 w 1624175"/>
                <a:gd name="connsiteY29" fmla="*/ 2600765 h 2601229"/>
                <a:gd name="connsiteX30" fmla="*/ 1390417 w 1624175"/>
                <a:gd name="connsiteY30" fmla="*/ 2601229 h 2601229"/>
                <a:gd name="connsiteX0" fmla="*/ 1390417 w 1624175"/>
                <a:gd name="connsiteY0" fmla="*/ 2601229 h 2601229"/>
                <a:gd name="connsiteX1" fmla="*/ 1172329 w 1624175"/>
                <a:gd name="connsiteY1" fmla="*/ 2226290 h 2601229"/>
                <a:gd name="connsiteX2" fmla="*/ 1227452 w 1624175"/>
                <a:gd name="connsiteY2" fmla="*/ 2130375 h 2601229"/>
                <a:gd name="connsiteX3" fmla="*/ 1227452 w 1624175"/>
                <a:gd name="connsiteY3" fmla="*/ 2130374 h 2601229"/>
                <a:gd name="connsiteX4" fmla="*/ 1172329 w 1624175"/>
                <a:gd name="connsiteY4" fmla="*/ 2226289 h 2601229"/>
                <a:gd name="connsiteX5" fmla="*/ 939742 w 1624175"/>
                <a:gd name="connsiteY5" fmla="*/ 1826424 h 2601229"/>
                <a:gd name="connsiteX6" fmla="*/ 995790 w 1624175"/>
                <a:gd name="connsiteY6" fmla="*/ 1729125 h 2601229"/>
                <a:gd name="connsiteX7" fmla="*/ 808595 w 1624175"/>
                <a:gd name="connsiteY7" fmla="*/ 1600956 h 2601229"/>
                <a:gd name="connsiteX8" fmla="*/ 865404 w 1624175"/>
                <a:gd name="connsiteY8" fmla="*/ 1503289 h 2601229"/>
                <a:gd name="connsiteX9" fmla="*/ 865404 w 1624175"/>
                <a:gd name="connsiteY9" fmla="*/ 1503289 h 2601229"/>
                <a:gd name="connsiteX10" fmla="*/ 808595 w 1624175"/>
                <a:gd name="connsiteY10" fmla="*/ 1600955 h 2601229"/>
                <a:gd name="connsiteX11" fmla="*/ 0 w 1624175"/>
                <a:gd name="connsiteY11" fmla="*/ 210814 h 2601229"/>
                <a:gd name="connsiteX12" fmla="*/ 122622 w 1624175"/>
                <a:gd name="connsiteY12" fmla="*/ 0 h 2601229"/>
                <a:gd name="connsiteX13" fmla="*/ 127101 w 1624175"/>
                <a:gd name="connsiteY13" fmla="*/ 7757 h 2601229"/>
                <a:gd name="connsiteX14" fmla="*/ 124662 w 1624175"/>
                <a:gd name="connsiteY14" fmla="*/ 7757 h 2601229"/>
                <a:gd name="connsiteX15" fmla="*/ 658533 w 1624175"/>
                <a:gd name="connsiteY15" fmla="*/ 928224 h 2601229"/>
                <a:gd name="connsiteX16" fmla="*/ 928208 w 1624175"/>
                <a:gd name="connsiteY16" fmla="*/ 1395315 h 2601229"/>
                <a:gd name="connsiteX17" fmla="*/ 896711 w 1624175"/>
                <a:gd name="connsiteY17" fmla="*/ 1449465 h 2601229"/>
                <a:gd name="connsiteX18" fmla="*/ 896711 w 1624175"/>
                <a:gd name="connsiteY18" fmla="*/ 1449465 h 2601229"/>
                <a:gd name="connsiteX19" fmla="*/ 928208 w 1624175"/>
                <a:gd name="connsiteY19" fmla="*/ 1395316 h 2601229"/>
                <a:gd name="connsiteX20" fmla="*/ 1056330 w 1624175"/>
                <a:gd name="connsiteY20" fmla="*/ 1617230 h 2601229"/>
                <a:gd name="connsiteX21" fmla="*/ 1025022 w 1624175"/>
                <a:gd name="connsiteY21" fmla="*/ 1671706 h 2601229"/>
                <a:gd name="connsiteX22" fmla="*/ 1026946 w 1624175"/>
                <a:gd name="connsiteY22" fmla="*/ 1675039 h 2601229"/>
                <a:gd name="connsiteX23" fmla="*/ 1058291 w 1624175"/>
                <a:gd name="connsiteY23" fmla="*/ 1620626 h 2601229"/>
                <a:gd name="connsiteX24" fmla="*/ 1289880 w 1624175"/>
                <a:gd name="connsiteY24" fmla="*/ 2021748 h 2601229"/>
                <a:gd name="connsiteX25" fmla="*/ 1258571 w 1624175"/>
                <a:gd name="connsiteY25" fmla="*/ 2076225 h 2601229"/>
                <a:gd name="connsiteX26" fmla="*/ 1258572 w 1624175"/>
                <a:gd name="connsiteY26" fmla="*/ 2076226 h 2601229"/>
                <a:gd name="connsiteX27" fmla="*/ 1289880 w 1624175"/>
                <a:gd name="connsiteY27" fmla="*/ 2021749 h 2601229"/>
                <a:gd name="connsiteX28" fmla="*/ 1624175 w 1624175"/>
                <a:gd name="connsiteY28" fmla="*/ 2600765 h 2601229"/>
                <a:gd name="connsiteX29" fmla="*/ 1390417 w 1624175"/>
                <a:gd name="connsiteY29" fmla="*/ 2601229 h 2601229"/>
                <a:gd name="connsiteX0" fmla="*/ 1390417 w 1624175"/>
                <a:gd name="connsiteY0" fmla="*/ 2601229 h 2601229"/>
                <a:gd name="connsiteX1" fmla="*/ 1172329 w 1624175"/>
                <a:gd name="connsiteY1" fmla="*/ 2226290 h 2601229"/>
                <a:gd name="connsiteX2" fmla="*/ 1227452 w 1624175"/>
                <a:gd name="connsiteY2" fmla="*/ 2130375 h 2601229"/>
                <a:gd name="connsiteX3" fmla="*/ 1227452 w 1624175"/>
                <a:gd name="connsiteY3" fmla="*/ 2130374 h 2601229"/>
                <a:gd name="connsiteX4" fmla="*/ 1172329 w 1624175"/>
                <a:gd name="connsiteY4" fmla="*/ 2226289 h 2601229"/>
                <a:gd name="connsiteX5" fmla="*/ 995790 w 1624175"/>
                <a:gd name="connsiteY5" fmla="*/ 1729125 h 2601229"/>
                <a:gd name="connsiteX6" fmla="*/ 808595 w 1624175"/>
                <a:gd name="connsiteY6" fmla="*/ 1600956 h 2601229"/>
                <a:gd name="connsiteX7" fmla="*/ 865404 w 1624175"/>
                <a:gd name="connsiteY7" fmla="*/ 1503289 h 2601229"/>
                <a:gd name="connsiteX8" fmla="*/ 865404 w 1624175"/>
                <a:gd name="connsiteY8" fmla="*/ 1503289 h 2601229"/>
                <a:gd name="connsiteX9" fmla="*/ 808595 w 1624175"/>
                <a:gd name="connsiteY9" fmla="*/ 1600955 h 2601229"/>
                <a:gd name="connsiteX10" fmla="*/ 0 w 1624175"/>
                <a:gd name="connsiteY10" fmla="*/ 210814 h 2601229"/>
                <a:gd name="connsiteX11" fmla="*/ 122622 w 1624175"/>
                <a:gd name="connsiteY11" fmla="*/ 0 h 2601229"/>
                <a:gd name="connsiteX12" fmla="*/ 127101 w 1624175"/>
                <a:gd name="connsiteY12" fmla="*/ 7757 h 2601229"/>
                <a:gd name="connsiteX13" fmla="*/ 124662 w 1624175"/>
                <a:gd name="connsiteY13" fmla="*/ 7757 h 2601229"/>
                <a:gd name="connsiteX14" fmla="*/ 658533 w 1624175"/>
                <a:gd name="connsiteY14" fmla="*/ 928224 h 2601229"/>
                <a:gd name="connsiteX15" fmla="*/ 928208 w 1624175"/>
                <a:gd name="connsiteY15" fmla="*/ 1395315 h 2601229"/>
                <a:gd name="connsiteX16" fmla="*/ 896711 w 1624175"/>
                <a:gd name="connsiteY16" fmla="*/ 1449465 h 2601229"/>
                <a:gd name="connsiteX17" fmla="*/ 896711 w 1624175"/>
                <a:gd name="connsiteY17" fmla="*/ 1449465 h 2601229"/>
                <a:gd name="connsiteX18" fmla="*/ 928208 w 1624175"/>
                <a:gd name="connsiteY18" fmla="*/ 1395316 h 2601229"/>
                <a:gd name="connsiteX19" fmla="*/ 1056330 w 1624175"/>
                <a:gd name="connsiteY19" fmla="*/ 1617230 h 2601229"/>
                <a:gd name="connsiteX20" fmla="*/ 1025022 w 1624175"/>
                <a:gd name="connsiteY20" fmla="*/ 1671706 h 2601229"/>
                <a:gd name="connsiteX21" fmla="*/ 1026946 w 1624175"/>
                <a:gd name="connsiteY21" fmla="*/ 1675039 h 2601229"/>
                <a:gd name="connsiteX22" fmla="*/ 1058291 w 1624175"/>
                <a:gd name="connsiteY22" fmla="*/ 1620626 h 2601229"/>
                <a:gd name="connsiteX23" fmla="*/ 1289880 w 1624175"/>
                <a:gd name="connsiteY23" fmla="*/ 2021748 h 2601229"/>
                <a:gd name="connsiteX24" fmla="*/ 1258571 w 1624175"/>
                <a:gd name="connsiteY24" fmla="*/ 2076225 h 2601229"/>
                <a:gd name="connsiteX25" fmla="*/ 1258572 w 1624175"/>
                <a:gd name="connsiteY25" fmla="*/ 2076226 h 2601229"/>
                <a:gd name="connsiteX26" fmla="*/ 1289880 w 1624175"/>
                <a:gd name="connsiteY26" fmla="*/ 2021749 h 2601229"/>
                <a:gd name="connsiteX27" fmla="*/ 1624175 w 1624175"/>
                <a:gd name="connsiteY27" fmla="*/ 2600765 h 2601229"/>
                <a:gd name="connsiteX28" fmla="*/ 1390417 w 1624175"/>
                <a:gd name="connsiteY28" fmla="*/ 2601229 h 2601229"/>
                <a:gd name="connsiteX0" fmla="*/ 1390417 w 1624175"/>
                <a:gd name="connsiteY0" fmla="*/ 2601229 h 2601229"/>
                <a:gd name="connsiteX1" fmla="*/ 1172329 w 1624175"/>
                <a:gd name="connsiteY1" fmla="*/ 2226290 h 2601229"/>
                <a:gd name="connsiteX2" fmla="*/ 1227452 w 1624175"/>
                <a:gd name="connsiteY2" fmla="*/ 2130375 h 2601229"/>
                <a:gd name="connsiteX3" fmla="*/ 1227452 w 1624175"/>
                <a:gd name="connsiteY3" fmla="*/ 2130374 h 2601229"/>
                <a:gd name="connsiteX4" fmla="*/ 1172329 w 1624175"/>
                <a:gd name="connsiteY4" fmla="*/ 2226289 h 2601229"/>
                <a:gd name="connsiteX5" fmla="*/ 808595 w 1624175"/>
                <a:gd name="connsiteY5" fmla="*/ 1600956 h 2601229"/>
                <a:gd name="connsiteX6" fmla="*/ 865404 w 1624175"/>
                <a:gd name="connsiteY6" fmla="*/ 1503289 h 2601229"/>
                <a:gd name="connsiteX7" fmla="*/ 865404 w 1624175"/>
                <a:gd name="connsiteY7" fmla="*/ 1503289 h 2601229"/>
                <a:gd name="connsiteX8" fmla="*/ 808595 w 1624175"/>
                <a:gd name="connsiteY8" fmla="*/ 1600955 h 2601229"/>
                <a:gd name="connsiteX9" fmla="*/ 0 w 1624175"/>
                <a:gd name="connsiteY9" fmla="*/ 210814 h 2601229"/>
                <a:gd name="connsiteX10" fmla="*/ 122622 w 1624175"/>
                <a:gd name="connsiteY10" fmla="*/ 0 h 2601229"/>
                <a:gd name="connsiteX11" fmla="*/ 127101 w 1624175"/>
                <a:gd name="connsiteY11" fmla="*/ 7757 h 2601229"/>
                <a:gd name="connsiteX12" fmla="*/ 124662 w 1624175"/>
                <a:gd name="connsiteY12" fmla="*/ 7757 h 2601229"/>
                <a:gd name="connsiteX13" fmla="*/ 658533 w 1624175"/>
                <a:gd name="connsiteY13" fmla="*/ 928224 h 2601229"/>
                <a:gd name="connsiteX14" fmla="*/ 928208 w 1624175"/>
                <a:gd name="connsiteY14" fmla="*/ 1395315 h 2601229"/>
                <a:gd name="connsiteX15" fmla="*/ 896711 w 1624175"/>
                <a:gd name="connsiteY15" fmla="*/ 1449465 h 2601229"/>
                <a:gd name="connsiteX16" fmla="*/ 896711 w 1624175"/>
                <a:gd name="connsiteY16" fmla="*/ 1449465 h 2601229"/>
                <a:gd name="connsiteX17" fmla="*/ 928208 w 1624175"/>
                <a:gd name="connsiteY17" fmla="*/ 1395316 h 2601229"/>
                <a:gd name="connsiteX18" fmla="*/ 1056330 w 1624175"/>
                <a:gd name="connsiteY18" fmla="*/ 1617230 h 2601229"/>
                <a:gd name="connsiteX19" fmla="*/ 1025022 w 1624175"/>
                <a:gd name="connsiteY19" fmla="*/ 1671706 h 2601229"/>
                <a:gd name="connsiteX20" fmla="*/ 1026946 w 1624175"/>
                <a:gd name="connsiteY20" fmla="*/ 1675039 h 2601229"/>
                <a:gd name="connsiteX21" fmla="*/ 1058291 w 1624175"/>
                <a:gd name="connsiteY21" fmla="*/ 1620626 h 2601229"/>
                <a:gd name="connsiteX22" fmla="*/ 1289880 w 1624175"/>
                <a:gd name="connsiteY22" fmla="*/ 2021748 h 2601229"/>
                <a:gd name="connsiteX23" fmla="*/ 1258571 w 1624175"/>
                <a:gd name="connsiteY23" fmla="*/ 2076225 h 2601229"/>
                <a:gd name="connsiteX24" fmla="*/ 1258572 w 1624175"/>
                <a:gd name="connsiteY24" fmla="*/ 2076226 h 2601229"/>
                <a:gd name="connsiteX25" fmla="*/ 1289880 w 1624175"/>
                <a:gd name="connsiteY25" fmla="*/ 2021749 h 2601229"/>
                <a:gd name="connsiteX26" fmla="*/ 1624175 w 1624175"/>
                <a:gd name="connsiteY26" fmla="*/ 2600765 h 2601229"/>
                <a:gd name="connsiteX27" fmla="*/ 1390417 w 1624175"/>
                <a:gd name="connsiteY27" fmla="*/ 2601229 h 2601229"/>
                <a:gd name="connsiteX0" fmla="*/ 1390417 w 1624175"/>
                <a:gd name="connsiteY0" fmla="*/ 2601229 h 2601229"/>
                <a:gd name="connsiteX1" fmla="*/ 1172329 w 1624175"/>
                <a:gd name="connsiteY1" fmla="*/ 2226290 h 2601229"/>
                <a:gd name="connsiteX2" fmla="*/ 1227452 w 1624175"/>
                <a:gd name="connsiteY2" fmla="*/ 2130375 h 2601229"/>
                <a:gd name="connsiteX3" fmla="*/ 1227452 w 1624175"/>
                <a:gd name="connsiteY3" fmla="*/ 2130374 h 2601229"/>
                <a:gd name="connsiteX4" fmla="*/ 808595 w 1624175"/>
                <a:gd name="connsiteY4" fmla="*/ 1600956 h 2601229"/>
                <a:gd name="connsiteX5" fmla="*/ 865404 w 1624175"/>
                <a:gd name="connsiteY5" fmla="*/ 1503289 h 2601229"/>
                <a:gd name="connsiteX6" fmla="*/ 865404 w 1624175"/>
                <a:gd name="connsiteY6" fmla="*/ 1503289 h 2601229"/>
                <a:gd name="connsiteX7" fmla="*/ 808595 w 1624175"/>
                <a:gd name="connsiteY7" fmla="*/ 1600955 h 2601229"/>
                <a:gd name="connsiteX8" fmla="*/ 0 w 1624175"/>
                <a:gd name="connsiteY8" fmla="*/ 210814 h 2601229"/>
                <a:gd name="connsiteX9" fmla="*/ 122622 w 1624175"/>
                <a:gd name="connsiteY9" fmla="*/ 0 h 2601229"/>
                <a:gd name="connsiteX10" fmla="*/ 127101 w 1624175"/>
                <a:gd name="connsiteY10" fmla="*/ 7757 h 2601229"/>
                <a:gd name="connsiteX11" fmla="*/ 124662 w 1624175"/>
                <a:gd name="connsiteY11" fmla="*/ 7757 h 2601229"/>
                <a:gd name="connsiteX12" fmla="*/ 658533 w 1624175"/>
                <a:gd name="connsiteY12" fmla="*/ 928224 h 2601229"/>
                <a:gd name="connsiteX13" fmla="*/ 928208 w 1624175"/>
                <a:gd name="connsiteY13" fmla="*/ 1395315 h 2601229"/>
                <a:gd name="connsiteX14" fmla="*/ 896711 w 1624175"/>
                <a:gd name="connsiteY14" fmla="*/ 1449465 h 2601229"/>
                <a:gd name="connsiteX15" fmla="*/ 896711 w 1624175"/>
                <a:gd name="connsiteY15" fmla="*/ 1449465 h 2601229"/>
                <a:gd name="connsiteX16" fmla="*/ 928208 w 1624175"/>
                <a:gd name="connsiteY16" fmla="*/ 1395316 h 2601229"/>
                <a:gd name="connsiteX17" fmla="*/ 1056330 w 1624175"/>
                <a:gd name="connsiteY17" fmla="*/ 1617230 h 2601229"/>
                <a:gd name="connsiteX18" fmla="*/ 1025022 w 1624175"/>
                <a:gd name="connsiteY18" fmla="*/ 1671706 h 2601229"/>
                <a:gd name="connsiteX19" fmla="*/ 1026946 w 1624175"/>
                <a:gd name="connsiteY19" fmla="*/ 1675039 h 2601229"/>
                <a:gd name="connsiteX20" fmla="*/ 1058291 w 1624175"/>
                <a:gd name="connsiteY20" fmla="*/ 1620626 h 2601229"/>
                <a:gd name="connsiteX21" fmla="*/ 1289880 w 1624175"/>
                <a:gd name="connsiteY21" fmla="*/ 2021748 h 2601229"/>
                <a:gd name="connsiteX22" fmla="*/ 1258571 w 1624175"/>
                <a:gd name="connsiteY22" fmla="*/ 2076225 h 2601229"/>
                <a:gd name="connsiteX23" fmla="*/ 1258572 w 1624175"/>
                <a:gd name="connsiteY23" fmla="*/ 2076226 h 2601229"/>
                <a:gd name="connsiteX24" fmla="*/ 1289880 w 1624175"/>
                <a:gd name="connsiteY24" fmla="*/ 2021749 h 2601229"/>
                <a:gd name="connsiteX25" fmla="*/ 1624175 w 1624175"/>
                <a:gd name="connsiteY25" fmla="*/ 2600765 h 2601229"/>
                <a:gd name="connsiteX26" fmla="*/ 1390417 w 1624175"/>
                <a:gd name="connsiteY26" fmla="*/ 2601229 h 2601229"/>
                <a:gd name="connsiteX0" fmla="*/ 1390417 w 1624175"/>
                <a:gd name="connsiteY0" fmla="*/ 2601229 h 2601229"/>
                <a:gd name="connsiteX1" fmla="*/ 1172329 w 1624175"/>
                <a:gd name="connsiteY1" fmla="*/ 2226290 h 2601229"/>
                <a:gd name="connsiteX2" fmla="*/ 1227452 w 1624175"/>
                <a:gd name="connsiteY2" fmla="*/ 2130375 h 2601229"/>
                <a:gd name="connsiteX3" fmla="*/ 1227452 w 1624175"/>
                <a:gd name="connsiteY3" fmla="*/ 2130374 h 2601229"/>
                <a:gd name="connsiteX4" fmla="*/ 808595 w 1624175"/>
                <a:gd name="connsiteY4" fmla="*/ 1600956 h 2601229"/>
                <a:gd name="connsiteX5" fmla="*/ 865404 w 1624175"/>
                <a:gd name="connsiteY5" fmla="*/ 1503289 h 2601229"/>
                <a:gd name="connsiteX6" fmla="*/ 865404 w 1624175"/>
                <a:gd name="connsiteY6" fmla="*/ 1503289 h 2601229"/>
                <a:gd name="connsiteX7" fmla="*/ 808595 w 1624175"/>
                <a:gd name="connsiteY7" fmla="*/ 1600955 h 2601229"/>
                <a:gd name="connsiteX8" fmla="*/ 0 w 1624175"/>
                <a:gd name="connsiteY8" fmla="*/ 210814 h 2601229"/>
                <a:gd name="connsiteX9" fmla="*/ 122622 w 1624175"/>
                <a:gd name="connsiteY9" fmla="*/ 0 h 2601229"/>
                <a:gd name="connsiteX10" fmla="*/ 127101 w 1624175"/>
                <a:gd name="connsiteY10" fmla="*/ 7757 h 2601229"/>
                <a:gd name="connsiteX11" fmla="*/ 124662 w 1624175"/>
                <a:gd name="connsiteY11" fmla="*/ 7757 h 2601229"/>
                <a:gd name="connsiteX12" fmla="*/ 658533 w 1624175"/>
                <a:gd name="connsiteY12" fmla="*/ 928224 h 2601229"/>
                <a:gd name="connsiteX13" fmla="*/ 928208 w 1624175"/>
                <a:gd name="connsiteY13" fmla="*/ 1395315 h 2601229"/>
                <a:gd name="connsiteX14" fmla="*/ 896711 w 1624175"/>
                <a:gd name="connsiteY14" fmla="*/ 1449465 h 2601229"/>
                <a:gd name="connsiteX15" fmla="*/ 896711 w 1624175"/>
                <a:gd name="connsiteY15" fmla="*/ 1449465 h 2601229"/>
                <a:gd name="connsiteX16" fmla="*/ 928208 w 1624175"/>
                <a:gd name="connsiteY16" fmla="*/ 1395316 h 2601229"/>
                <a:gd name="connsiteX17" fmla="*/ 1056330 w 1624175"/>
                <a:gd name="connsiteY17" fmla="*/ 1617230 h 2601229"/>
                <a:gd name="connsiteX18" fmla="*/ 1025022 w 1624175"/>
                <a:gd name="connsiteY18" fmla="*/ 1671706 h 2601229"/>
                <a:gd name="connsiteX19" fmla="*/ 1026946 w 1624175"/>
                <a:gd name="connsiteY19" fmla="*/ 1675039 h 2601229"/>
                <a:gd name="connsiteX20" fmla="*/ 1058291 w 1624175"/>
                <a:gd name="connsiteY20" fmla="*/ 1620626 h 2601229"/>
                <a:gd name="connsiteX21" fmla="*/ 1289880 w 1624175"/>
                <a:gd name="connsiteY21" fmla="*/ 2021748 h 2601229"/>
                <a:gd name="connsiteX22" fmla="*/ 1258571 w 1624175"/>
                <a:gd name="connsiteY22" fmla="*/ 2076225 h 2601229"/>
                <a:gd name="connsiteX23" fmla="*/ 1289880 w 1624175"/>
                <a:gd name="connsiteY23" fmla="*/ 2021749 h 2601229"/>
                <a:gd name="connsiteX24" fmla="*/ 1624175 w 1624175"/>
                <a:gd name="connsiteY24" fmla="*/ 2600765 h 2601229"/>
                <a:gd name="connsiteX25" fmla="*/ 1390417 w 1624175"/>
                <a:gd name="connsiteY25" fmla="*/ 2601229 h 2601229"/>
                <a:gd name="connsiteX0" fmla="*/ 1390417 w 1624175"/>
                <a:gd name="connsiteY0" fmla="*/ 2601229 h 2601229"/>
                <a:gd name="connsiteX1" fmla="*/ 1227452 w 1624175"/>
                <a:gd name="connsiteY1" fmla="*/ 2130375 h 2601229"/>
                <a:gd name="connsiteX2" fmla="*/ 1227452 w 1624175"/>
                <a:gd name="connsiteY2" fmla="*/ 2130374 h 2601229"/>
                <a:gd name="connsiteX3" fmla="*/ 808595 w 1624175"/>
                <a:gd name="connsiteY3" fmla="*/ 1600956 h 2601229"/>
                <a:gd name="connsiteX4" fmla="*/ 865404 w 1624175"/>
                <a:gd name="connsiteY4" fmla="*/ 1503289 h 2601229"/>
                <a:gd name="connsiteX5" fmla="*/ 865404 w 1624175"/>
                <a:gd name="connsiteY5" fmla="*/ 1503289 h 2601229"/>
                <a:gd name="connsiteX6" fmla="*/ 808595 w 1624175"/>
                <a:gd name="connsiteY6" fmla="*/ 1600955 h 2601229"/>
                <a:gd name="connsiteX7" fmla="*/ 0 w 1624175"/>
                <a:gd name="connsiteY7" fmla="*/ 210814 h 2601229"/>
                <a:gd name="connsiteX8" fmla="*/ 122622 w 1624175"/>
                <a:gd name="connsiteY8" fmla="*/ 0 h 2601229"/>
                <a:gd name="connsiteX9" fmla="*/ 127101 w 1624175"/>
                <a:gd name="connsiteY9" fmla="*/ 7757 h 2601229"/>
                <a:gd name="connsiteX10" fmla="*/ 124662 w 1624175"/>
                <a:gd name="connsiteY10" fmla="*/ 7757 h 2601229"/>
                <a:gd name="connsiteX11" fmla="*/ 658533 w 1624175"/>
                <a:gd name="connsiteY11" fmla="*/ 928224 h 2601229"/>
                <a:gd name="connsiteX12" fmla="*/ 928208 w 1624175"/>
                <a:gd name="connsiteY12" fmla="*/ 1395315 h 2601229"/>
                <a:gd name="connsiteX13" fmla="*/ 896711 w 1624175"/>
                <a:gd name="connsiteY13" fmla="*/ 1449465 h 2601229"/>
                <a:gd name="connsiteX14" fmla="*/ 896711 w 1624175"/>
                <a:gd name="connsiteY14" fmla="*/ 1449465 h 2601229"/>
                <a:gd name="connsiteX15" fmla="*/ 928208 w 1624175"/>
                <a:gd name="connsiteY15" fmla="*/ 1395316 h 2601229"/>
                <a:gd name="connsiteX16" fmla="*/ 1056330 w 1624175"/>
                <a:gd name="connsiteY16" fmla="*/ 1617230 h 2601229"/>
                <a:gd name="connsiteX17" fmla="*/ 1025022 w 1624175"/>
                <a:gd name="connsiteY17" fmla="*/ 1671706 h 2601229"/>
                <a:gd name="connsiteX18" fmla="*/ 1026946 w 1624175"/>
                <a:gd name="connsiteY18" fmla="*/ 1675039 h 2601229"/>
                <a:gd name="connsiteX19" fmla="*/ 1058291 w 1624175"/>
                <a:gd name="connsiteY19" fmla="*/ 1620626 h 2601229"/>
                <a:gd name="connsiteX20" fmla="*/ 1289880 w 1624175"/>
                <a:gd name="connsiteY20" fmla="*/ 2021748 h 2601229"/>
                <a:gd name="connsiteX21" fmla="*/ 1258571 w 1624175"/>
                <a:gd name="connsiteY21" fmla="*/ 2076225 h 2601229"/>
                <a:gd name="connsiteX22" fmla="*/ 1289880 w 1624175"/>
                <a:gd name="connsiteY22" fmla="*/ 2021749 h 2601229"/>
                <a:gd name="connsiteX23" fmla="*/ 1624175 w 1624175"/>
                <a:gd name="connsiteY23" fmla="*/ 2600765 h 2601229"/>
                <a:gd name="connsiteX24" fmla="*/ 1390417 w 1624175"/>
                <a:gd name="connsiteY24" fmla="*/ 2601229 h 2601229"/>
                <a:gd name="connsiteX0" fmla="*/ 1390417 w 1624175"/>
                <a:gd name="connsiteY0" fmla="*/ 2601229 h 2601229"/>
                <a:gd name="connsiteX1" fmla="*/ 1227452 w 1624175"/>
                <a:gd name="connsiteY1" fmla="*/ 2130375 h 2601229"/>
                <a:gd name="connsiteX2" fmla="*/ 808595 w 1624175"/>
                <a:gd name="connsiteY2" fmla="*/ 1600956 h 2601229"/>
                <a:gd name="connsiteX3" fmla="*/ 865404 w 1624175"/>
                <a:gd name="connsiteY3" fmla="*/ 1503289 h 2601229"/>
                <a:gd name="connsiteX4" fmla="*/ 865404 w 1624175"/>
                <a:gd name="connsiteY4" fmla="*/ 1503289 h 2601229"/>
                <a:gd name="connsiteX5" fmla="*/ 808595 w 1624175"/>
                <a:gd name="connsiteY5" fmla="*/ 1600955 h 2601229"/>
                <a:gd name="connsiteX6" fmla="*/ 0 w 1624175"/>
                <a:gd name="connsiteY6" fmla="*/ 210814 h 2601229"/>
                <a:gd name="connsiteX7" fmla="*/ 122622 w 1624175"/>
                <a:gd name="connsiteY7" fmla="*/ 0 h 2601229"/>
                <a:gd name="connsiteX8" fmla="*/ 127101 w 1624175"/>
                <a:gd name="connsiteY8" fmla="*/ 7757 h 2601229"/>
                <a:gd name="connsiteX9" fmla="*/ 124662 w 1624175"/>
                <a:gd name="connsiteY9" fmla="*/ 7757 h 2601229"/>
                <a:gd name="connsiteX10" fmla="*/ 658533 w 1624175"/>
                <a:gd name="connsiteY10" fmla="*/ 928224 h 2601229"/>
                <a:gd name="connsiteX11" fmla="*/ 928208 w 1624175"/>
                <a:gd name="connsiteY11" fmla="*/ 1395315 h 2601229"/>
                <a:gd name="connsiteX12" fmla="*/ 896711 w 1624175"/>
                <a:gd name="connsiteY12" fmla="*/ 1449465 h 2601229"/>
                <a:gd name="connsiteX13" fmla="*/ 896711 w 1624175"/>
                <a:gd name="connsiteY13" fmla="*/ 1449465 h 2601229"/>
                <a:gd name="connsiteX14" fmla="*/ 928208 w 1624175"/>
                <a:gd name="connsiteY14" fmla="*/ 1395316 h 2601229"/>
                <a:gd name="connsiteX15" fmla="*/ 1056330 w 1624175"/>
                <a:gd name="connsiteY15" fmla="*/ 1617230 h 2601229"/>
                <a:gd name="connsiteX16" fmla="*/ 1025022 w 1624175"/>
                <a:gd name="connsiteY16" fmla="*/ 1671706 h 2601229"/>
                <a:gd name="connsiteX17" fmla="*/ 1026946 w 1624175"/>
                <a:gd name="connsiteY17" fmla="*/ 1675039 h 2601229"/>
                <a:gd name="connsiteX18" fmla="*/ 1058291 w 1624175"/>
                <a:gd name="connsiteY18" fmla="*/ 1620626 h 2601229"/>
                <a:gd name="connsiteX19" fmla="*/ 1289880 w 1624175"/>
                <a:gd name="connsiteY19" fmla="*/ 2021748 h 2601229"/>
                <a:gd name="connsiteX20" fmla="*/ 1258571 w 1624175"/>
                <a:gd name="connsiteY20" fmla="*/ 2076225 h 2601229"/>
                <a:gd name="connsiteX21" fmla="*/ 1289880 w 1624175"/>
                <a:gd name="connsiteY21" fmla="*/ 2021749 h 2601229"/>
                <a:gd name="connsiteX22" fmla="*/ 1624175 w 1624175"/>
                <a:gd name="connsiteY22" fmla="*/ 2600765 h 2601229"/>
                <a:gd name="connsiteX23" fmla="*/ 1390417 w 1624175"/>
                <a:gd name="connsiteY23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928208 w 1624175"/>
                <a:gd name="connsiteY13" fmla="*/ 1395316 h 2601229"/>
                <a:gd name="connsiteX14" fmla="*/ 1056330 w 1624175"/>
                <a:gd name="connsiteY14" fmla="*/ 1617230 h 2601229"/>
                <a:gd name="connsiteX15" fmla="*/ 1025022 w 1624175"/>
                <a:gd name="connsiteY15" fmla="*/ 1671706 h 2601229"/>
                <a:gd name="connsiteX16" fmla="*/ 1026946 w 1624175"/>
                <a:gd name="connsiteY16" fmla="*/ 1675039 h 2601229"/>
                <a:gd name="connsiteX17" fmla="*/ 1058291 w 1624175"/>
                <a:gd name="connsiteY17" fmla="*/ 1620626 h 2601229"/>
                <a:gd name="connsiteX18" fmla="*/ 1289880 w 1624175"/>
                <a:gd name="connsiteY18" fmla="*/ 2021748 h 2601229"/>
                <a:gd name="connsiteX19" fmla="*/ 1258571 w 1624175"/>
                <a:gd name="connsiteY19" fmla="*/ 2076225 h 2601229"/>
                <a:gd name="connsiteX20" fmla="*/ 1289880 w 1624175"/>
                <a:gd name="connsiteY20" fmla="*/ 2021749 h 2601229"/>
                <a:gd name="connsiteX21" fmla="*/ 1624175 w 1624175"/>
                <a:gd name="connsiteY21" fmla="*/ 2600765 h 2601229"/>
                <a:gd name="connsiteX22" fmla="*/ 1390417 w 1624175"/>
                <a:gd name="connsiteY22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928208 w 1624175"/>
                <a:gd name="connsiteY13" fmla="*/ 1395316 h 2601229"/>
                <a:gd name="connsiteX14" fmla="*/ 1056330 w 1624175"/>
                <a:gd name="connsiteY14" fmla="*/ 1617230 h 2601229"/>
                <a:gd name="connsiteX15" fmla="*/ 1025022 w 1624175"/>
                <a:gd name="connsiteY15" fmla="*/ 1671706 h 2601229"/>
                <a:gd name="connsiteX16" fmla="*/ 1026946 w 1624175"/>
                <a:gd name="connsiteY16" fmla="*/ 1675039 h 2601229"/>
                <a:gd name="connsiteX17" fmla="*/ 1058291 w 1624175"/>
                <a:gd name="connsiteY17" fmla="*/ 1620626 h 2601229"/>
                <a:gd name="connsiteX18" fmla="*/ 1289880 w 1624175"/>
                <a:gd name="connsiteY18" fmla="*/ 2021748 h 2601229"/>
                <a:gd name="connsiteX19" fmla="*/ 1289880 w 1624175"/>
                <a:gd name="connsiteY19" fmla="*/ 2021749 h 2601229"/>
                <a:gd name="connsiteX20" fmla="*/ 1624175 w 1624175"/>
                <a:gd name="connsiteY20" fmla="*/ 2600765 h 2601229"/>
                <a:gd name="connsiteX21" fmla="*/ 1390417 w 1624175"/>
                <a:gd name="connsiteY21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928208 w 1624175"/>
                <a:gd name="connsiteY13" fmla="*/ 1395316 h 2601229"/>
                <a:gd name="connsiteX14" fmla="*/ 1056330 w 1624175"/>
                <a:gd name="connsiteY14" fmla="*/ 1617230 h 2601229"/>
                <a:gd name="connsiteX15" fmla="*/ 1025022 w 1624175"/>
                <a:gd name="connsiteY15" fmla="*/ 1671706 h 2601229"/>
                <a:gd name="connsiteX16" fmla="*/ 1026946 w 1624175"/>
                <a:gd name="connsiteY16" fmla="*/ 1675039 h 2601229"/>
                <a:gd name="connsiteX17" fmla="*/ 1058291 w 1624175"/>
                <a:gd name="connsiteY17" fmla="*/ 1620626 h 2601229"/>
                <a:gd name="connsiteX18" fmla="*/ 1289880 w 1624175"/>
                <a:gd name="connsiteY18" fmla="*/ 2021748 h 2601229"/>
                <a:gd name="connsiteX19" fmla="*/ 1624175 w 1624175"/>
                <a:gd name="connsiteY19" fmla="*/ 2600765 h 2601229"/>
                <a:gd name="connsiteX20" fmla="*/ 1390417 w 1624175"/>
                <a:gd name="connsiteY20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928208 w 1624175"/>
                <a:gd name="connsiteY13" fmla="*/ 1395316 h 2601229"/>
                <a:gd name="connsiteX14" fmla="*/ 1056330 w 1624175"/>
                <a:gd name="connsiteY14" fmla="*/ 1617230 h 2601229"/>
                <a:gd name="connsiteX15" fmla="*/ 1025022 w 1624175"/>
                <a:gd name="connsiteY15" fmla="*/ 1671706 h 2601229"/>
                <a:gd name="connsiteX16" fmla="*/ 1026946 w 1624175"/>
                <a:gd name="connsiteY16" fmla="*/ 1675039 h 2601229"/>
                <a:gd name="connsiteX17" fmla="*/ 1058291 w 1624175"/>
                <a:gd name="connsiteY17" fmla="*/ 1620626 h 2601229"/>
                <a:gd name="connsiteX18" fmla="*/ 1624175 w 1624175"/>
                <a:gd name="connsiteY18" fmla="*/ 2600765 h 2601229"/>
                <a:gd name="connsiteX19" fmla="*/ 1390417 w 1624175"/>
                <a:gd name="connsiteY19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928208 w 1624175"/>
                <a:gd name="connsiteY13" fmla="*/ 1395316 h 2601229"/>
                <a:gd name="connsiteX14" fmla="*/ 1056330 w 1624175"/>
                <a:gd name="connsiteY14" fmla="*/ 1617230 h 2601229"/>
                <a:gd name="connsiteX15" fmla="*/ 1025022 w 1624175"/>
                <a:gd name="connsiteY15" fmla="*/ 1671706 h 2601229"/>
                <a:gd name="connsiteX16" fmla="*/ 1026946 w 1624175"/>
                <a:gd name="connsiteY16" fmla="*/ 1675039 h 2601229"/>
                <a:gd name="connsiteX17" fmla="*/ 1624175 w 1624175"/>
                <a:gd name="connsiteY17" fmla="*/ 2600765 h 2601229"/>
                <a:gd name="connsiteX18" fmla="*/ 1390417 w 1624175"/>
                <a:gd name="connsiteY18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928208 w 1624175"/>
                <a:gd name="connsiteY13" fmla="*/ 1395316 h 2601229"/>
                <a:gd name="connsiteX14" fmla="*/ 1056330 w 1624175"/>
                <a:gd name="connsiteY14" fmla="*/ 1617230 h 2601229"/>
                <a:gd name="connsiteX15" fmla="*/ 1025022 w 1624175"/>
                <a:gd name="connsiteY15" fmla="*/ 1671706 h 2601229"/>
                <a:gd name="connsiteX16" fmla="*/ 1624175 w 1624175"/>
                <a:gd name="connsiteY16" fmla="*/ 2600765 h 2601229"/>
                <a:gd name="connsiteX17" fmla="*/ 1390417 w 1624175"/>
                <a:gd name="connsiteY17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928208 w 1624175"/>
                <a:gd name="connsiteY13" fmla="*/ 1395316 h 2601229"/>
                <a:gd name="connsiteX14" fmla="*/ 1025022 w 1624175"/>
                <a:gd name="connsiteY14" fmla="*/ 1671706 h 2601229"/>
                <a:gd name="connsiteX15" fmla="*/ 1624175 w 1624175"/>
                <a:gd name="connsiteY15" fmla="*/ 2600765 h 2601229"/>
                <a:gd name="connsiteX16" fmla="*/ 1390417 w 1624175"/>
                <a:gd name="connsiteY16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928208 w 1624175"/>
                <a:gd name="connsiteY13" fmla="*/ 1395316 h 2601229"/>
                <a:gd name="connsiteX14" fmla="*/ 1624175 w 1624175"/>
                <a:gd name="connsiteY14" fmla="*/ 2600765 h 2601229"/>
                <a:gd name="connsiteX15" fmla="*/ 1390417 w 1624175"/>
                <a:gd name="connsiteY15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1624175 w 1624175"/>
                <a:gd name="connsiteY13" fmla="*/ 2600765 h 2601229"/>
                <a:gd name="connsiteX14" fmla="*/ 1390417 w 1624175"/>
                <a:gd name="connsiteY14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1624175 w 1624175"/>
                <a:gd name="connsiteY12" fmla="*/ 2600765 h 2601229"/>
                <a:gd name="connsiteX13" fmla="*/ 1390417 w 1624175"/>
                <a:gd name="connsiteY13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0 w 1624175"/>
                <a:gd name="connsiteY4" fmla="*/ 210814 h 2601229"/>
                <a:gd name="connsiteX5" fmla="*/ 122622 w 1624175"/>
                <a:gd name="connsiteY5" fmla="*/ 0 h 2601229"/>
                <a:gd name="connsiteX6" fmla="*/ 127101 w 1624175"/>
                <a:gd name="connsiteY6" fmla="*/ 7757 h 2601229"/>
                <a:gd name="connsiteX7" fmla="*/ 124662 w 1624175"/>
                <a:gd name="connsiteY7" fmla="*/ 7757 h 2601229"/>
                <a:gd name="connsiteX8" fmla="*/ 658533 w 1624175"/>
                <a:gd name="connsiteY8" fmla="*/ 928224 h 2601229"/>
                <a:gd name="connsiteX9" fmla="*/ 928208 w 1624175"/>
                <a:gd name="connsiteY9" fmla="*/ 1395315 h 2601229"/>
                <a:gd name="connsiteX10" fmla="*/ 896711 w 1624175"/>
                <a:gd name="connsiteY10" fmla="*/ 1449465 h 2601229"/>
                <a:gd name="connsiteX11" fmla="*/ 1624175 w 1624175"/>
                <a:gd name="connsiteY11" fmla="*/ 2600765 h 2601229"/>
                <a:gd name="connsiteX12" fmla="*/ 1390417 w 1624175"/>
                <a:gd name="connsiteY12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0 w 1624175"/>
                <a:gd name="connsiteY4" fmla="*/ 210814 h 2601229"/>
                <a:gd name="connsiteX5" fmla="*/ 122622 w 1624175"/>
                <a:gd name="connsiteY5" fmla="*/ 0 h 2601229"/>
                <a:gd name="connsiteX6" fmla="*/ 127101 w 1624175"/>
                <a:gd name="connsiteY6" fmla="*/ 7757 h 2601229"/>
                <a:gd name="connsiteX7" fmla="*/ 124662 w 1624175"/>
                <a:gd name="connsiteY7" fmla="*/ 7757 h 2601229"/>
                <a:gd name="connsiteX8" fmla="*/ 658533 w 1624175"/>
                <a:gd name="connsiteY8" fmla="*/ 928224 h 2601229"/>
                <a:gd name="connsiteX9" fmla="*/ 928208 w 1624175"/>
                <a:gd name="connsiteY9" fmla="*/ 1395315 h 2601229"/>
                <a:gd name="connsiteX10" fmla="*/ 1624175 w 1624175"/>
                <a:gd name="connsiteY10" fmla="*/ 2600765 h 2601229"/>
                <a:gd name="connsiteX11" fmla="*/ 1390417 w 1624175"/>
                <a:gd name="connsiteY11" fmla="*/ 2601229 h 2601229"/>
                <a:gd name="connsiteX0" fmla="*/ 1390417 w 1624175"/>
                <a:gd name="connsiteY0" fmla="*/ 2601229 h 2601229"/>
                <a:gd name="connsiteX1" fmla="*/ 865404 w 1624175"/>
                <a:gd name="connsiteY1" fmla="*/ 1503289 h 2601229"/>
                <a:gd name="connsiteX2" fmla="*/ 865404 w 1624175"/>
                <a:gd name="connsiteY2" fmla="*/ 1503289 h 2601229"/>
                <a:gd name="connsiteX3" fmla="*/ 0 w 1624175"/>
                <a:gd name="connsiteY3" fmla="*/ 210814 h 2601229"/>
                <a:gd name="connsiteX4" fmla="*/ 122622 w 1624175"/>
                <a:gd name="connsiteY4" fmla="*/ 0 h 2601229"/>
                <a:gd name="connsiteX5" fmla="*/ 127101 w 1624175"/>
                <a:gd name="connsiteY5" fmla="*/ 7757 h 2601229"/>
                <a:gd name="connsiteX6" fmla="*/ 124662 w 1624175"/>
                <a:gd name="connsiteY6" fmla="*/ 7757 h 2601229"/>
                <a:gd name="connsiteX7" fmla="*/ 658533 w 1624175"/>
                <a:gd name="connsiteY7" fmla="*/ 928224 h 2601229"/>
                <a:gd name="connsiteX8" fmla="*/ 928208 w 1624175"/>
                <a:gd name="connsiteY8" fmla="*/ 1395315 h 2601229"/>
                <a:gd name="connsiteX9" fmla="*/ 1624175 w 1624175"/>
                <a:gd name="connsiteY9" fmla="*/ 2600765 h 2601229"/>
                <a:gd name="connsiteX10" fmla="*/ 1390417 w 1624175"/>
                <a:gd name="connsiteY10" fmla="*/ 2601229 h 2601229"/>
                <a:gd name="connsiteX0" fmla="*/ 1390417 w 1624175"/>
                <a:gd name="connsiteY0" fmla="*/ 2601229 h 2601229"/>
                <a:gd name="connsiteX1" fmla="*/ 865404 w 1624175"/>
                <a:gd name="connsiteY1" fmla="*/ 1503289 h 2601229"/>
                <a:gd name="connsiteX2" fmla="*/ 0 w 1624175"/>
                <a:gd name="connsiteY2" fmla="*/ 210814 h 2601229"/>
                <a:gd name="connsiteX3" fmla="*/ 122622 w 1624175"/>
                <a:gd name="connsiteY3" fmla="*/ 0 h 2601229"/>
                <a:gd name="connsiteX4" fmla="*/ 127101 w 1624175"/>
                <a:gd name="connsiteY4" fmla="*/ 7757 h 2601229"/>
                <a:gd name="connsiteX5" fmla="*/ 124662 w 1624175"/>
                <a:gd name="connsiteY5" fmla="*/ 7757 h 2601229"/>
                <a:gd name="connsiteX6" fmla="*/ 658533 w 1624175"/>
                <a:gd name="connsiteY6" fmla="*/ 928224 h 2601229"/>
                <a:gd name="connsiteX7" fmla="*/ 928208 w 1624175"/>
                <a:gd name="connsiteY7" fmla="*/ 1395315 h 2601229"/>
                <a:gd name="connsiteX8" fmla="*/ 1624175 w 1624175"/>
                <a:gd name="connsiteY8" fmla="*/ 2600765 h 2601229"/>
                <a:gd name="connsiteX9" fmla="*/ 1390417 w 1624175"/>
                <a:gd name="connsiteY9" fmla="*/ 2601229 h 2601229"/>
                <a:gd name="connsiteX0" fmla="*/ 1390417 w 1624175"/>
                <a:gd name="connsiteY0" fmla="*/ 2601229 h 2601229"/>
                <a:gd name="connsiteX1" fmla="*/ 0 w 1624175"/>
                <a:gd name="connsiteY1" fmla="*/ 210814 h 2601229"/>
                <a:gd name="connsiteX2" fmla="*/ 122622 w 1624175"/>
                <a:gd name="connsiteY2" fmla="*/ 0 h 2601229"/>
                <a:gd name="connsiteX3" fmla="*/ 127101 w 1624175"/>
                <a:gd name="connsiteY3" fmla="*/ 7757 h 2601229"/>
                <a:gd name="connsiteX4" fmla="*/ 124662 w 1624175"/>
                <a:gd name="connsiteY4" fmla="*/ 7757 h 2601229"/>
                <a:gd name="connsiteX5" fmla="*/ 658533 w 1624175"/>
                <a:gd name="connsiteY5" fmla="*/ 928224 h 2601229"/>
                <a:gd name="connsiteX6" fmla="*/ 928208 w 1624175"/>
                <a:gd name="connsiteY6" fmla="*/ 1395315 h 2601229"/>
                <a:gd name="connsiteX7" fmla="*/ 1624175 w 1624175"/>
                <a:gd name="connsiteY7" fmla="*/ 2600765 h 2601229"/>
                <a:gd name="connsiteX8" fmla="*/ 1390417 w 1624175"/>
                <a:gd name="connsiteY8" fmla="*/ 2601229 h 2601229"/>
                <a:gd name="connsiteX0" fmla="*/ 1390417 w 1624175"/>
                <a:gd name="connsiteY0" fmla="*/ 2601229 h 2601229"/>
                <a:gd name="connsiteX1" fmla="*/ 0 w 1624175"/>
                <a:gd name="connsiteY1" fmla="*/ 210814 h 2601229"/>
                <a:gd name="connsiteX2" fmla="*/ 122622 w 1624175"/>
                <a:gd name="connsiteY2" fmla="*/ 0 h 2601229"/>
                <a:gd name="connsiteX3" fmla="*/ 127101 w 1624175"/>
                <a:gd name="connsiteY3" fmla="*/ 7757 h 2601229"/>
                <a:gd name="connsiteX4" fmla="*/ 124662 w 1624175"/>
                <a:gd name="connsiteY4" fmla="*/ 7757 h 2601229"/>
                <a:gd name="connsiteX5" fmla="*/ 658533 w 1624175"/>
                <a:gd name="connsiteY5" fmla="*/ 928224 h 2601229"/>
                <a:gd name="connsiteX6" fmla="*/ 1624175 w 1624175"/>
                <a:gd name="connsiteY6" fmla="*/ 2600765 h 2601229"/>
                <a:gd name="connsiteX7" fmla="*/ 1390417 w 1624175"/>
                <a:gd name="connsiteY7" fmla="*/ 2601229 h 2601229"/>
                <a:gd name="connsiteX0" fmla="*/ 1390417 w 1624175"/>
                <a:gd name="connsiteY0" fmla="*/ 2601229 h 2601229"/>
                <a:gd name="connsiteX1" fmla="*/ 0 w 1624175"/>
                <a:gd name="connsiteY1" fmla="*/ 210814 h 2601229"/>
                <a:gd name="connsiteX2" fmla="*/ 122622 w 1624175"/>
                <a:gd name="connsiteY2" fmla="*/ 0 h 2601229"/>
                <a:gd name="connsiteX3" fmla="*/ 127101 w 1624175"/>
                <a:gd name="connsiteY3" fmla="*/ 7757 h 2601229"/>
                <a:gd name="connsiteX4" fmla="*/ 124662 w 1624175"/>
                <a:gd name="connsiteY4" fmla="*/ 7757 h 2601229"/>
                <a:gd name="connsiteX5" fmla="*/ 1624175 w 1624175"/>
                <a:gd name="connsiteY5" fmla="*/ 2600765 h 2601229"/>
                <a:gd name="connsiteX6" fmla="*/ 1390417 w 1624175"/>
                <a:gd name="connsiteY6" fmla="*/ 2601229 h 2601229"/>
                <a:gd name="connsiteX0" fmla="*/ 1390417 w 1624175"/>
                <a:gd name="connsiteY0" fmla="*/ 2601229 h 2601229"/>
                <a:gd name="connsiteX1" fmla="*/ 0 w 1624175"/>
                <a:gd name="connsiteY1" fmla="*/ 210814 h 2601229"/>
                <a:gd name="connsiteX2" fmla="*/ 122622 w 1624175"/>
                <a:gd name="connsiteY2" fmla="*/ 0 h 2601229"/>
                <a:gd name="connsiteX3" fmla="*/ 127101 w 1624175"/>
                <a:gd name="connsiteY3" fmla="*/ 7757 h 2601229"/>
                <a:gd name="connsiteX4" fmla="*/ 1624175 w 1624175"/>
                <a:gd name="connsiteY4" fmla="*/ 2600765 h 2601229"/>
                <a:gd name="connsiteX5" fmla="*/ 1390417 w 1624175"/>
                <a:gd name="connsiteY5" fmla="*/ 2601229 h 260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4175" h="2601229">
                  <a:moveTo>
                    <a:pt x="1390417" y="2601229"/>
                  </a:moveTo>
                  <a:lnTo>
                    <a:pt x="0" y="210814"/>
                  </a:lnTo>
                  <a:lnTo>
                    <a:pt x="122622" y="0"/>
                  </a:lnTo>
                  <a:lnTo>
                    <a:pt x="127101" y="7757"/>
                  </a:lnTo>
                  <a:lnTo>
                    <a:pt x="1624175" y="2600765"/>
                  </a:lnTo>
                  <a:lnTo>
                    <a:pt x="1390417" y="2601229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21A82AC8-B008-2BE0-49F2-18598BDE0AC7}"/>
                </a:ext>
              </a:extLst>
            </p:cNvPr>
            <p:cNvSpPr/>
            <p:nvPr/>
          </p:nvSpPr>
          <p:spPr bwMode="auto">
            <a:xfrm rot="10800000">
              <a:off x="2466980" y="3711224"/>
              <a:ext cx="679937" cy="776587"/>
            </a:xfrm>
            <a:custGeom>
              <a:avLst/>
              <a:gdLst>
                <a:gd name="connsiteX0" fmla="*/ 232587 w 679937"/>
                <a:gd name="connsiteY0" fmla="*/ 776587 h 776587"/>
                <a:gd name="connsiteX1" fmla="*/ 0 w 679937"/>
                <a:gd name="connsiteY1" fmla="*/ 376722 h 776587"/>
                <a:gd name="connsiteX2" fmla="*/ 215975 w 679937"/>
                <a:gd name="connsiteY2" fmla="*/ 921 h 776587"/>
                <a:gd name="connsiteX3" fmla="*/ 679937 w 679937"/>
                <a:gd name="connsiteY3" fmla="*/ 0 h 776587"/>
                <a:gd name="connsiteX4" fmla="*/ 232587 w 679937"/>
                <a:gd name="connsiteY4" fmla="*/ 776587 h 77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937" h="776587">
                  <a:moveTo>
                    <a:pt x="232587" y="776587"/>
                  </a:moveTo>
                  <a:lnTo>
                    <a:pt x="0" y="376722"/>
                  </a:lnTo>
                  <a:lnTo>
                    <a:pt x="215975" y="921"/>
                  </a:lnTo>
                  <a:lnTo>
                    <a:pt x="679937" y="0"/>
                  </a:lnTo>
                  <a:lnTo>
                    <a:pt x="232587" y="776587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2F674302-E3B0-C0E8-5488-ECD919E3F343}"/>
                </a:ext>
              </a:extLst>
            </p:cNvPr>
            <p:cNvSpPr/>
            <p:nvPr/>
          </p:nvSpPr>
          <p:spPr bwMode="auto">
            <a:xfrm rot="10800000">
              <a:off x="4517442" y="3872853"/>
              <a:ext cx="1615517" cy="2590035"/>
            </a:xfrm>
            <a:custGeom>
              <a:avLst/>
              <a:gdLst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226357 w 1615517"/>
                <a:gd name="connsiteY2" fmla="*/ 1981906 h 2590035"/>
                <a:gd name="connsiteX3" fmla="*/ 456063 w 1615517"/>
                <a:gd name="connsiteY3" fmla="*/ 1586994 h 2590035"/>
                <a:gd name="connsiteX4" fmla="*/ 568661 w 1615517"/>
                <a:gd name="connsiteY4" fmla="*/ 1586994 h 2590035"/>
                <a:gd name="connsiteX5" fmla="*/ 568661 w 1615517"/>
                <a:gd name="connsiteY5" fmla="*/ 1586993 h 2590035"/>
                <a:gd name="connsiteX6" fmla="*/ 456063 w 1615517"/>
                <a:gd name="connsiteY6" fmla="*/ 1586994 h 2590035"/>
                <a:gd name="connsiteX7" fmla="*/ 572589 w 1615517"/>
                <a:gd name="connsiteY7" fmla="*/ 1386662 h 2590035"/>
                <a:gd name="connsiteX8" fmla="*/ 1379160 w 1615517"/>
                <a:gd name="connsiteY8" fmla="*/ 0 h 2590035"/>
                <a:gd name="connsiteX9" fmla="*/ 1615517 w 1615517"/>
                <a:gd name="connsiteY9" fmla="*/ 0 h 2590035"/>
                <a:gd name="connsiteX10" fmla="*/ 818593 w 1615517"/>
                <a:gd name="connsiteY10" fmla="*/ 1386662 h 2590035"/>
                <a:gd name="connsiteX11" fmla="*/ 703462 w 1615517"/>
                <a:gd name="connsiteY11" fmla="*/ 1586993 h 2590035"/>
                <a:gd name="connsiteX12" fmla="*/ 631044 w 1615517"/>
                <a:gd name="connsiteY12" fmla="*/ 1586993 h 2590035"/>
                <a:gd name="connsiteX13" fmla="*/ 631044 w 1615517"/>
                <a:gd name="connsiteY13" fmla="*/ 1586994 h 2590035"/>
                <a:gd name="connsiteX14" fmla="*/ 703461 w 1615517"/>
                <a:gd name="connsiteY14" fmla="*/ 1586994 h 2590035"/>
                <a:gd name="connsiteX15" fmla="*/ 476788 w 1615517"/>
                <a:gd name="connsiteY15" fmla="*/ 1981409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226357 w 1615517"/>
                <a:gd name="connsiteY2" fmla="*/ 1981906 h 2590035"/>
                <a:gd name="connsiteX3" fmla="*/ 456063 w 1615517"/>
                <a:gd name="connsiteY3" fmla="*/ 1586994 h 2590035"/>
                <a:gd name="connsiteX4" fmla="*/ 568661 w 1615517"/>
                <a:gd name="connsiteY4" fmla="*/ 1586994 h 2590035"/>
                <a:gd name="connsiteX5" fmla="*/ 456063 w 1615517"/>
                <a:gd name="connsiteY5" fmla="*/ 1586994 h 2590035"/>
                <a:gd name="connsiteX6" fmla="*/ 572589 w 1615517"/>
                <a:gd name="connsiteY6" fmla="*/ 1386662 h 2590035"/>
                <a:gd name="connsiteX7" fmla="*/ 1379160 w 1615517"/>
                <a:gd name="connsiteY7" fmla="*/ 0 h 2590035"/>
                <a:gd name="connsiteX8" fmla="*/ 1615517 w 1615517"/>
                <a:gd name="connsiteY8" fmla="*/ 0 h 2590035"/>
                <a:gd name="connsiteX9" fmla="*/ 818593 w 1615517"/>
                <a:gd name="connsiteY9" fmla="*/ 1386662 h 2590035"/>
                <a:gd name="connsiteX10" fmla="*/ 703462 w 1615517"/>
                <a:gd name="connsiteY10" fmla="*/ 1586993 h 2590035"/>
                <a:gd name="connsiteX11" fmla="*/ 631044 w 1615517"/>
                <a:gd name="connsiteY11" fmla="*/ 1586993 h 2590035"/>
                <a:gd name="connsiteX12" fmla="*/ 631044 w 1615517"/>
                <a:gd name="connsiteY12" fmla="*/ 1586994 h 2590035"/>
                <a:gd name="connsiteX13" fmla="*/ 703461 w 1615517"/>
                <a:gd name="connsiteY13" fmla="*/ 1586994 h 2590035"/>
                <a:gd name="connsiteX14" fmla="*/ 476788 w 1615517"/>
                <a:gd name="connsiteY14" fmla="*/ 1981409 h 2590035"/>
                <a:gd name="connsiteX15" fmla="*/ 127006 w 1615517"/>
                <a:gd name="connsiteY15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226357 w 1615517"/>
                <a:gd name="connsiteY2" fmla="*/ 1981906 h 2590035"/>
                <a:gd name="connsiteX3" fmla="*/ 456063 w 1615517"/>
                <a:gd name="connsiteY3" fmla="*/ 1586994 h 2590035"/>
                <a:gd name="connsiteX4" fmla="*/ 568661 w 1615517"/>
                <a:gd name="connsiteY4" fmla="*/ 1586994 h 2590035"/>
                <a:gd name="connsiteX5" fmla="*/ 456063 w 1615517"/>
                <a:gd name="connsiteY5" fmla="*/ 1586994 h 2590035"/>
                <a:gd name="connsiteX6" fmla="*/ 572589 w 1615517"/>
                <a:gd name="connsiteY6" fmla="*/ 1386662 h 2590035"/>
                <a:gd name="connsiteX7" fmla="*/ 1379160 w 1615517"/>
                <a:gd name="connsiteY7" fmla="*/ 0 h 2590035"/>
                <a:gd name="connsiteX8" fmla="*/ 1615517 w 1615517"/>
                <a:gd name="connsiteY8" fmla="*/ 0 h 2590035"/>
                <a:gd name="connsiteX9" fmla="*/ 818593 w 1615517"/>
                <a:gd name="connsiteY9" fmla="*/ 1386662 h 2590035"/>
                <a:gd name="connsiteX10" fmla="*/ 703462 w 1615517"/>
                <a:gd name="connsiteY10" fmla="*/ 1586993 h 2590035"/>
                <a:gd name="connsiteX11" fmla="*/ 631044 w 1615517"/>
                <a:gd name="connsiteY11" fmla="*/ 1586993 h 2590035"/>
                <a:gd name="connsiteX12" fmla="*/ 703461 w 1615517"/>
                <a:gd name="connsiteY12" fmla="*/ 1586994 h 2590035"/>
                <a:gd name="connsiteX13" fmla="*/ 476788 w 1615517"/>
                <a:gd name="connsiteY13" fmla="*/ 1981409 h 2590035"/>
                <a:gd name="connsiteX14" fmla="*/ 127006 w 1615517"/>
                <a:gd name="connsiteY14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226357 w 1615517"/>
                <a:gd name="connsiteY2" fmla="*/ 1981906 h 2590035"/>
                <a:gd name="connsiteX3" fmla="*/ 456063 w 1615517"/>
                <a:gd name="connsiteY3" fmla="*/ 1586994 h 2590035"/>
                <a:gd name="connsiteX4" fmla="*/ 456063 w 1615517"/>
                <a:gd name="connsiteY4" fmla="*/ 1586994 h 2590035"/>
                <a:gd name="connsiteX5" fmla="*/ 572589 w 1615517"/>
                <a:gd name="connsiteY5" fmla="*/ 1386662 h 2590035"/>
                <a:gd name="connsiteX6" fmla="*/ 1379160 w 1615517"/>
                <a:gd name="connsiteY6" fmla="*/ 0 h 2590035"/>
                <a:gd name="connsiteX7" fmla="*/ 1615517 w 1615517"/>
                <a:gd name="connsiteY7" fmla="*/ 0 h 2590035"/>
                <a:gd name="connsiteX8" fmla="*/ 818593 w 1615517"/>
                <a:gd name="connsiteY8" fmla="*/ 1386662 h 2590035"/>
                <a:gd name="connsiteX9" fmla="*/ 703462 w 1615517"/>
                <a:gd name="connsiteY9" fmla="*/ 1586993 h 2590035"/>
                <a:gd name="connsiteX10" fmla="*/ 631044 w 1615517"/>
                <a:gd name="connsiteY10" fmla="*/ 1586993 h 2590035"/>
                <a:gd name="connsiteX11" fmla="*/ 703461 w 1615517"/>
                <a:gd name="connsiteY11" fmla="*/ 1586994 h 2590035"/>
                <a:gd name="connsiteX12" fmla="*/ 476788 w 1615517"/>
                <a:gd name="connsiteY12" fmla="*/ 1981409 h 2590035"/>
                <a:gd name="connsiteX13" fmla="*/ 127006 w 1615517"/>
                <a:gd name="connsiteY13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226357 w 1615517"/>
                <a:gd name="connsiteY2" fmla="*/ 1981906 h 2590035"/>
                <a:gd name="connsiteX3" fmla="*/ 456063 w 1615517"/>
                <a:gd name="connsiteY3" fmla="*/ 1586994 h 2590035"/>
                <a:gd name="connsiteX4" fmla="*/ 572589 w 1615517"/>
                <a:gd name="connsiteY4" fmla="*/ 1386662 h 2590035"/>
                <a:gd name="connsiteX5" fmla="*/ 1379160 w 1615517"/>
                <a:gd name="connsiteY5" fmla="*/ 0 h 2590035"/>
                <a:gd name="connsiteX6" fmla="*/ 1615517 w 1615517"/>
                <a:gd name="connsiteY6" fmla="*/ 0 h 2590035"/>
                <a:gd name="connsiteX7" fmla="*/ 818593 w 1615517"/>
                <a:gd name="connsiteY7" fmla="*/ 1386662 h 2590035"/>
                <a:gd name="connsiteX8" fmla="*/ 703462 w 1615517"/>
                <a:gd name="connsiteY8" fmla="*/ 1586993 h 2590035"/>
                <a:gd name="connsiteX9" fmla="*/ 631044 w 1615517"/>
                <a:gd name="connsiteY9" fmla="*/ 1586993 h 2590035"/>
                <a:gd name="connsiteX10" fmla="*/ 703461 w 1615517"/>
                <a:gd name="connsiteY10" fmla="*/ 1586994 h 2590035"/>
                <a:gd name="connsiteX11" fmla="*/ 476788 w 1615517"/>
                <a:gd name="connsiteY11" fmla="*/ 1981409 h 2590035"/>
                <a:gd name="connsiteX12" fmla="*/ 127006 w 1615517"/>
                <a:gd name="connsiteY12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226357 w 1615517"/>
                <a:gd name="connsiteY2" fmla="*/ 1981906 h 2590035"/>
                <a:gd name="connsiteX3" fmla="*/ 456063 w 1615517"/>
                <a:gd name="connsiteY3" fmla="*/ 1586994 h 2590035"/>
                <a:gd name="connsiteX4" fmla="*/ 1379160 w 1615517"/>
                <a:gd name="connsiteY4" fmla="*/ 0 h 2590035"/>
                <a:gd name="connsiteX5" fmla="*/ 1615517 w 1615517"/>
                <a:gd name="connsiteY5" fmla="*/ 0 h 2590035"/>
                <a:gd name="connsiteX6" fmla="*/ 818593 w 1615517"/>
                <a:gd name="connsiteY6" fmla="*/ 1386662 h 2590035"/>
                <a:gd name="connsiteX7" fmla="*/ 703462 w 1615517"/>
                <a:gd name="connsiteY7" fmla="*/ 1586993 h 2590035"/>
                <a:gd name="connsiteX8" fmla="*/ 631044 w 1615517"/>
                <a:gd name="connsiteY8" fmla="*/ 1586993 h 2590035"/>
                <a:gd name="connsiteX9" fmla="*/ 703461 w 1615517"/>
                <a:gd name="connsiteY9" fmla="*/ 1586994 h 2590035"/>
                <a:gd name="connsiteX10" fmla="*/ 476788 w 1615517"/>
                <a:gd name="connsiteY10" fmla="*/ 1981409 h 2590035"/>
                <a:gd name="connsiteX11" fmla="*/ 127006 w 1615517"/>
                <a:gd name="connsiteY11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226357 w 1615517"/>
                <a:gd name="connsiteY2" fmla="*/ 1981906 h 2590035"/>
                <a:gd name="connsiteX3" fmla="*/ 1379160 w 1615517"/>
                <a:gd name="connsiteY3" fmla="*/ 0 h 2590035"/>
                <a:gd name="connsiteX4" fmla="*/ 1615517 w 1615517"/>
                <a:gd name="connsiteY4" fmla="*/ 0 h 2590035"/>
                <a:gd name="connsiteX5" fmla="*/ 818593 w 1615517"/>
                <a:gd name="connsiteY5" fmla="*/ 1386662 h 2590035"/>
                <a:gd name="connsiteX6" fmla="*/ 703462 w 1615517"/>
                <a:gd name="connsiteY6" fmla="*/ 1586993 h 2590035"/>
                <a:gd name="connsiteX7" fmla="*/ 631044 w 1615517"/>
                <a:gd name="connsiteY7" fmla="*/ 1586993 h 2590035"/>
                <a:gd name="connsiteX8" fmla="*/ 703461 w 1615517"/>
                <a:gd name="connsiteY8" fmla="*/ 1586994 h 2590035"/>
                <a:gd name="connsiteX9" fmla="*/ 476788 w 1615517"/>
                <a:gd name="connsiteY9" fmla="*/ 1981409 h 2590035"/>
                <a:gd name="connsiteX10" fmla="*/ 127006 w 1615517"/>
                <a:gd name="connsiteY10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1379160 w 1615517"/>
                <a:gd name="connsiteY2" fmla="*/ 0 h 2590035"/>
                <a:gd name="connsiteX3" fmla="*/ 1615517 w 1615517"/>
                <a:gd name="connsiteY3" fmla="*/ 0 h 2590035"/>
                <a:gd name="connsiteX4" fmla="*/ 818593 w 1615517"/>
                <a:gd name="connsiteY4" fmla="*/ 1386662 h 2590035"/>
                <a:gd name="connsiteX5" fmla="*/ 703462 w 1615517"/>
                <a:gd name="connsiteY5" fmla="*/ 1586993 h 2590035"/>
                <a:gd name="connsiteX6" fmla="*/ 631044 w 1615517"/>
                <a:gd name="connsiteY6" fmla="*/ 1586993 h 2590035"/>
                <a:gd name="connsiteX7" fmla="*/ 703461 w 1615517"/>
                <a:gd name="connsiteY7" fmla="*/ 1586994 h 2590035"/>
                <a:gd name="connsiteX8" fmla="*/ 476788 w 1615517"/>
                <a:gd name="connsiteY8" fmla="*/ 1981409 h 2590035"/>
                <a:gd name="connsiteX9" fmla="*/ 127006 w 1615517"/>
                <a:gd name="connsiteY9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1379160 w 1615517"/>
                <a:gd name="connsiteY2" fmla="*/ 0 h 2590035"/>
                <a:gd name="connsiteX3" fmla="*/ 1615517 w 1615517"/>
                <a:gd name="connsiteY3" fmla="*/ 0 h 2590035"/>
                <a:gd name="connsiteX4" fmla="*/ 818593 w 1615517"/>
                <a:gd name="connsiteY4" fmla="*/ 1386662 h 2590035"/>
                <a:gd name="connsiteX5" fmla="*/ 703462 w 1615517"/>
                <a:gd name="connsiteY5" fmla="*/ 1586993 h 2590035"/>
                <a:gd name="connsiteX6" fmla="*/ 631044 w 1615517"/>
                <a:gd name="connsiteY6" fmla="*/ 1586993 h 2590035"/>
                <a:gd name="connsiteX7" fmla="*/ 703461 w 1615517"/>
                <a:gd name="connsiteY7" fmla="*/ 1586994 h 2590035"/>
                <a:gd name="connsiteX8" fmla="*/ 127006 w 1615517"/>
                <a:gd name="connsiteY8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1379160 w 1615517"/>
                <a:gd name="connsiteY2" fmla="*/ 0 h 2590035"/>
                <a:gd name="connsiteX3" fmla="*/ 1615517 w 1615517"/>
                <a:gd name="connsiteY3" fmla="*/ 0 h 2590035"/>
                <a:gd name="connsiteX4" fmla="*/ 818593 w 1615517"/>
                <a:gd name="connsiteY4" fmla="*/ 1386662 h 2590035"/>
                <a:gd name="connsiteX5" fmla="*/ 703462 w 1615517"/>
                <a:gd name="connsiteY5" fmla="*/ 1586993 h 2590035"/>
                <a:gd name="connsiteX6" fmla="*/ 703461 w 1615517"/>
                <a:gd name="connsiteY6" fmla="*/ 1586994 h 2590035"/>
                <a:gd name="connsiteX7" fmla="*/ 127006 w 1615517"/>
                <a:gd name="connsiteY7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1379160 w 1615517"/>
                <a:gd name="connsiteY2" fmla="*/ 0 h 2590035"/>
                <a:gd name="connsiteX3" fmla="*/ 1615517 w 1615517"/>
                <a:gd name="connsiteY3" fmla="*/ 0 h 2590035"/>
                <a:gd name="connsiteX4" fmla="*/ 818593 w 1615517"/>
                <a:gd name="connsiteY4" fmla="*/ 1386662 h 2590035"/>
                <a:gd name="connsiteX5" fmla="*/ 703462 w 1615517"/>
                <a:gd name="connsiteY5" fmla="*/ 1586993 h 2590035"/>
                <a:gd name="connsiteX6" fmla="*/ 127006 w 1615517"/>
                <a:gd name="connsiteY6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1379160 w 1615517"/>
                <a:gd name="connsiteY2" fmla="*/ 0 h 2590035"/>
                <a:gd name="connsiteX3" fmla="*/ 1615517 w 1615517"/>
                <a:gd name="connsiteY3" fmla="*/ 0 h 2590035"/>
                <a:gd name="connsiteX4" fmla="*/ 703462 w 1615517"/>
                <a:gd name="connsiteY4" fmla="*/ 1586993 h 2590035"/>
                <a:gd name="connsiteX5" fmla="*/ 127006 w 1615517"/>
                <a:gd name="connsiteY5" fmla="*/ 2590035 h 259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15517" h="2590035">
                  <a:moveTo>
                    <a:pt x="127006" y="2590035"/>
                  </a:moveTo>
                  <a:lnTo>
                    <a:pt x="0" y="2371060"/>
                  </a:lnTo>
                  <a:lnTo>
                    <a:pt x="1379160" y="0"/>
                  </a:lnTo>
                  <a:lnTo>
                    <a:pt x="1615517" y="0"/>
                  </a:lnTo>
                  <a:lnTo>
                    <a:pt x="703462" y="1586993"/>
                  </a:lnTo>
                  <a:lnTo>
                    <a:pt x="127006" y="2590035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8" name="フリーフォーム: 図形 487">
              <a:extLst>
                <a:ext uri="{FF2B5EF4-FFF2-40B4-BE49-F238E27FC236}">
                  <a16:creationId xmlns:a16="http://schemas.microsoft.com/office/drawing/2014/main" id="{B81DC090-9583-6AA7-BCF6-7F270E676A27}"/>
                </a:ext>
              </a:extLst>
            </p:cNvPr>
            <p:cNvSpPr/>
            <p:nvPr/>
          </p:nvSpPr>
          <p:spPr bwMode="auto">
            <a:xfrm rot="10800000">
              <a:off x="5676895" y="4480085"/>
              <a:ext cx="910821" cy="395808"/>
            </a:xfrm>
            <a:custGeom>
              <a:avLst/>
              <a:gdLst>
                <a:gd name="connsiteX0" fmla="*/ 229569 w 910821"/>
                <a:gd name="connsiteY0" fmla="*/ 395808 h 395808"/>
                <a:gd name="connsiteX1" fmla="*/ 0 w 910821"/>
                <a:gd name="connsiteY1" fmla="*/ 0 h 395808"/>
                <a:gd name="connsiteX2" fmla="*/ 7872 w 910821"/>
                <a:gd name="connsiteY2" fmla="*/ 0 h 395808"/>
                <a:gd name="connsiteX3" fmla="*/ 910821 w 910821"/>
                <a:gd name="connsiteY3" fmla="*/ 0 h 395808"/>
                <a:gd name="connsiteX4" fmla="*/ 681115 w 910821"/>
                <a:gd name="connsiteY4" fmla="*/ 394912 h 395808"/>
                <a:gd name="connsiteX5" fmla="*/ 229569 w 910821"/>
                <a:gd name="connsiteY5" fmla="*/ 395808 h 3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0821" h="395808">
                  <a:moveTo>
                    <a:pt x="229569" y="395808"/>
                  </a:moveTo>
                  <a:lnTo>
                    <a:pt x="0" y="0"/>
                  </a:lnTo>
                  <a:lnTo>
                    <a:pt x="7872" y="0"/>
                  </a:lnTo>
                  <a:lnTo>
                    <a:pt x="910821" y="0"/>
                  </a:lnTo>
                  <a:lnTo>
                    <a:pt x="681115" y="394912"/>
                  </a:lnTo>
                  <a:lnTo>
                    <a:pt x="229569" y="395808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135A5321-7096-2378-941C-BF8897A68152}"/>
                </a:ext>
              </a:extLst>
            </p:cNvPr>
            <p:cNvSpPr/>
            <p:nvPr/>
          </p:nvSpPr>
          <p:spPr bwMode="auto">
            <a:xfrm rot="10800000">
              <a:off x="1974588" y="3485755"/>
              <a:ext cx="3215021" cy="1390141"/>
            </a:xfrm>
            <a:custGeom>
              <a:avLst/>
              <a:gdLst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2259571 w 3215021"/>
                <a:gd name="connsiteY3" fmla="*/ 387433 h 1390141"/>
                <a:gd name="connsiteX4" fmla="*/ 2258667 w 3215021"/>
                <a:gd name="connsiteY4" fmla="*/ 389006 h 1390141"/>
                <a:gd name="connsiteX5" fmla="*/ 1824603 w 3215021"/>
                <a:gd name="connsiteY5" fmla="*/ 389868 h 1390141"/>
                <a:gd name="connsiteX6" fmla="*/ 1590846 w 3215021"/>
                <a:gd name="connsiteY6" fmla="*/ 390332 h 1390141"/>
                <a:gd name="connsiteX7" fmla="*/ 1495772 w 3215021"/>
                <a:gd name="connsiteY7" fmla="*/ 225660 h 1390141"/>
                <a:gd name="connsiteX8" fmla="*/ 1490904 w 3215021"/>
                <a:gd name="connsiteY8" fmla="*/ 225660 h 1390141"/>
                <a:gd name="connsiteX9" fmla="*/ 1586420 w 3215021"/>
                <a:gd name="connsiteY9" fmla="*/ 390342 h 1390141"/>
                <a:gd name="connsiteX10" fmla="*/ 1119857 w 3215021"/>
                <a:gd name="connsiteY10" fmla="*/ 391268 h 1390141"/>
                <a:gd name="connsiteX11" fmla="*/ 1119856 w 3215021"/>
                <a:gd name="connsiteY11" fmla="*/ 391267 h 1390141"/>
                <a:gd name="connsiteX12" fmla="*/ 0 w 3215021"/>
                <a:gd name="connsiteY12" fmla="*/ 393490 h 1390141"/>
                <a:gd name="connsiteX13" fmla="*/ 226140 w 3215021"/>
                <a:gd name="connsiteY13" fmla="*/ 2 h 1390141"/>
                <a:gd name="connsiteX14" fmla="*/ 892923 w 3215021"/>
                <a:gd name="connsiteY14" fmla="*/ 1 h 1390141"/>
                <a:gd name="connsiteX15" fmla="*/ 892924 w 3215021"/>
                <a:gd name="connsiteY15" fmla="*/ 2 h 1390141"/>
                <a:gd name="connsiteX16" fmla="*/ 1360023 w 3215021"/>
                <a:gd name="connsiteY16" fmla="*/ 2 h 1390141"/>
                <a:gd name="connsiteX17" fmla="*/ 1432313 w 3215021"/>
                <a:gd name="connsiteY17" fmla="*/ 124641 h 1390141"/>
                <a:gd name="connsiteX18" fmla="*/ 1437449 w 3215021"/>
                <a:gd name="connsiteY18" fmla="*/ 124641 h 1390141"/>
                <a:gd name="connsiteX19" fmla="*/ 1365488 w 3215021"/>
                <a:gd name="connsiteY19" fmla="*/ 1 h 1390141"/>
                <a:gd name="connsiteX20" fmla="*/ 1597832 w 3215021"/>
                <a:gd name="connsiteY20" fmla="*/ 1 h 1390141"/>
                <a:gd name="connsiteX21" fmla="*/ 3215021 w 3215021"/>
                <a:gd name="connsiteY21" fmla="*/ 0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2259571 w 3215021"/>
                <a:gd name="connsiteY3" fmla="*/ 387433 h 1390141"/>
                <a:gd name="connsiteX4" fmla="*/ 2258667 w 3215021"/>
                <a:gd name="connsiteY4" fmla="*/ 389006 h 1390141"/>
                <a:gd name="connsiteX5" fmla="*/ 1824603 w 3215021"/>
                <a:gd name="connsiteY5" fmla="*/ 389868 h 1390141"/>
                <a:gd name="connsiteX6" fmla="*/ 1590846 w 3215021"/>
                <a:gd name="connsiteY6" fmla="*/ 390332 h 1390141"/>
                <a:gd name="connsiteX7" fmla="*/ 1495772 w 3215021"/>
                <a:gd name="connsiteY7" fmla="*/ 225660 h 1390141"/>
                <a:gd name="connsiteX8" fmla="*/ 1586420 w 3215021"/>
                <a:gd name="connsiteY8" fmla="*/ 390342 h 1390141"/>
                <a:gd name="connsiteX9" fmla="*/ 1119857 w 3215021"/>
                <a:gd name="connsiteY9" fmla="*/ 391268 h 1390141"/>
                <a:gd name="connsiteX10" fmla="*/ 1119856 w 3215021"/>
                <a:gd name="connsiteY10" fmla="*/ 391267 h 1390141"/>
                <a:gd name="connsiteX11" fmla="*/ 0 w 3215021"/>
                <a:gd name="connsiteY11" fmla="*/ 393490 h 1390141"/>
                <a:gd name="connsiteX12" fmla="*/ 226140 w 3215021"/>
                <a:gd name="connsiteY12" fmla="*/ 2 h 1390141"/>
                <a:gd name="connsiteX13" fmla="*/ 892923 w 3215021"/>
                <a:gd name="connsiteY13" fmla="*/ 1 h 1390141"/>
                <a:gd name="connsiteX14" fmla="*/ 892924 w 3215021"/>
                <a:gd name="connsiteY14" fmla="*/ 2 h 1390141"/>
                <a:gd name="connsiteX15" fmla="*/ 1360023 w 3215021"/>
                <a:gd name="connsiteY15" fmla="*/ 2 h 1390141"/>
                <a:gd name="connsiteX16" fmla="*/ 1432313 w 3215021"/>
                <a:gd name="connsiteY16" fmla="*/ 124641 h 1390141"/>
                <a:gd name="connsiteX17" fmla="*/ 1437449 w 3215021"/>
                <a:gd name="connsiteY17" fmla="*/ 124641 h 1390141"/>
                <a:gd name="connsiteX18" fmla="*/ 1365488 w 3215021"/>
                <a:gd name="connsiteY18" fmla="*/ 1 h 1390141"/>
                <a:gd name="connsiteX19" fmla="*/ 1597832 w 3215021"/>
                <a:gd name="connsiteY19" fmla="*/ 1 h 1390141"/>
                <a:gd name="connsiteX20" fmla="*/ 3215021 w 3215021"/>
                <a:gd name="connsiteY20" fmla="*/ 0 h 1390141"/>
                <a:gd name="connsiteX21" fmla="*/ 2406426 w 3215021"/>
                <a:gd name="connsiteY21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2259571 w 3215021"/>
                <a:gd name="connsiteY3" fmla="*/ 387433 h 1390141"/>
                <a:gd name="connsiteX4" fmla="*/ 2258667 w 3215021"/>
                <a:gd name="connsiteY4" fmla="*/ 389006 h 1390141"/>
                <a:gd name="connsiteX5" fmla="*/ 1824603 w 3215021"/>
                <a:gd name="connsiteY5" fmla="*/ 389868 h 1390141"/>
                <a:gd name="connsiteX6" fmla="*/ 1590846 w 3215021"/>
                <a:gd name="connsiteY6" fmla="*/ 390332 h 1390141"/>
                <a:gd name="connsiteX7" fmla="*/ 1586420 w 3215021"/>
                <a:gd name="connsiteY7" fmla="*/ 390342 h 1390141"/>
                <a:gd name="connsiteX8" fmla="*/ 1119857 w 3215021"/>
                <a:gd name="connsiteY8" fmla="*/ 391268 h 1390141"/>
                <a:gd name="connsiteX9" fmla="*/ 1119856 w 3215021"/>
                <a:gd name="connsiteY9" fmla="*/ 391267 h 1390141"/>
                <a:gd name="connsiteX10" fmla="*/ 0 w 3215021"/>
                <a:gd name="connsiteY10" fmla="*/ 393490 h 1390141"/>
                <a:gd name="connsiteX11" fmla="*/ 226140 w 3215021"/>
                <a:gd name="connsiteY11" fmla="*/ 2 h 1390141"/>
                <a:gd name="connsiteX12" fmla="*/ 892923 w 3215021"/>
                <a:gd name="connsiteY12" fmla="*/ 1 h 1390141"/>
                <a:gd name="connsiteX13" fmla="*/ 892924 w 3215021"/>
                <a:gd name="connsiteY13" fmla="*/ 2 h 1390141"/>
                <a:gd name="connsiteX14" fmla="*/ 1360023 w 3215021"/>
                <a:gd name="connsiteY14" fmla="*/ 2 h 1390141"/>
                <a:gd name="connsiteX15" fmla="*/ 1432313 w 3215021"/>
                <a:gd name="connsiteY15" fmla="*/ 124641 h 1390141"/>
                <a:gd name="connsiteX16" fmla="*/ 1437449 w 3215021"/>
                <a:gd name="connsiteY16" fmla="*/ 124641 h 1390141"/>
                <a:gd name="connsiteX17" fmla="*/ 1365488 w 3215021"/>
                <a:gd name="connsiteY17" fmla="*/ 1 h 1390141"/>
                <a:gd name="connsiteX18" fmla="*/ 1597832 w 3215021"/>
                <a:gd name="connsiteY18" fmla="*/ 1 h 1390141"/>
                <a:gd name="connsiteX19" fmla="*/ 3215021 w 3215021"/>
                <a:gd name="connsiteY19" fmla="*/ 0 h 1390141"/>
                <a:gd name="connsiteX20" fmla="*/ 2406426 w 3215021"/>
                <a:gd name="connsiteY20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2259571 w 3215021"/>
                <a:gd name="connsiteY3" fmla="*/ 387433 h 1390141"/>
                <a:gd name="connsiteX4" fmla="*/ 2258667 w 3215021"/>
                <a:gd name="connsiteY4" fmla="*/ 389006 h 1390141"/>
                <a:gd name="connsiteX5" fmla="*/ 1824603 w 3215021"/>
                <a:gd name="connsiteY5" fmla="*/ 389868 h 1390141"/>
                <a:gd name="connsiteX6" fmla="*/ 1590846 w 3215021"/>
                <a:gd name="connsiteY6" fmla="*/ 390332 h 1390141"/>
                <a:gd name="connsiteX7" fmla="*/ 1119857 w 3215021"/>
                <a:gd name="connsiteY7" fmla="*/ 391268 h 1390141"/>
                <a:gd name="connsiteX8" fmla="*/ 1119856 w 3215021"/>
                <a:gd name="connsiteY8" fmla="*/ 391267 h 1390141"/>
                <a:gd name="connsiteX9" fmla="*/ 0 w 3215021"/>
                <a:gd name="connsiteY9" fmla="*/ 393490 h 1390141"/>
                <a:gd name="connsiteX10" fmla="*/ 226140 w 3215021"/>
                <a:gd name="connsiteY10" fmla="*/ 2 h 1390141"/>
                <a:gd name="connsiteX11" fmla="*/ 892923 w 3215021"/>
                <a:gd name="connsiteY11" fmla="*/ 1 h 1390141"/>
                <a:gd name="connsiteX12" fmla="*/ 892924 w 3215021"/>
                <a:gd name="connsiteY12" fmla="*/ 2 h 1390141"/>
                <a:gd name="connsiteX13" fmla="*/ 1360023 w 3215021"/>
                <a:gd name="connsiteY13" fmla="*/ 2 h 1390141"/>
                <a:gd name="connsiteX14" fmla="*/ 1432313 w 3215021"/>
                <a:gd name="connsiteY14" fmla="*/ 124641 h 1390141"/>
                <a:gd name="connsiteX15" fmla="*/ 1437449 w 3215021"/>
                <a:gd name="connsiteY15" fmla="*/ 124641 h 1390141"/>
                <a:gd name="connsiteX16" fmla="*/ 1365488 w 3215021"/>
                <a:gd name="connsiteY16" fmla="*/ 1 h 1390141"/>
                <a:gd name="connsiteX17" fmla="*/ 1597832 w 3215021"/>
                <a:gd name="connsiteY17" fmla="*/ 1 h 1390141"/>
                <a:gd name="connsiteX18" fmla="*/ 3215021 w 3215021"/>
                <a:gd name="connsiteY18" fmla="*/ 0 h 1390141"/>
                <a:gd name="connsiteX19" fmla="*/ 2406426 w 3215021"/>
                <a:gd name="connsiteY19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2259571 w 3215021"/>
                <a:gd name="connsiteY3" fmla="*/ 387433 h 1390141"/>
                <a:gd name="connsiteX4" fmla="*/ 2258667 w 3215021"/>
                <a:gd name="connsiteY4" fmla="*/ 389006 h 1390141"/>
                <a:gd name="connsiteX5" fmla="*/ 1590846 w 3215021"/>
                <a:gd name="connsiteY5" fmla="*/ 390332 h 1390141"/>
                <a:gd name="connsiteX6" fmla="*/ 1119857 w 3215021"/>
                <a:gd name="connsiteY6" fmla="*/ 391268 h 1390141"/>
                <a:gd name="connsiteX7" fmla="*/ 1119856 w 3215021"/>
                <a:gd name="connsiteY7" fmla="*/ 391267 h 1390141"/>
                <a:gd name="connsiteX8" fmla="*/ 0 w 3215021"/>
                <a:gd name="connsiteY8" fmla="*/ 393490 h 1390141"/>
                <a:gd name="connsiteX9" fmla="*/ 226140 w 3215021"/>
                <a:gd name="connsiteY9" fmla="*/ 2 h 1390141"/>
                <a:gd name="connsiteX10" fmla="*/ 892923 w 3215021"/>
                <a:gd name="connsiteY10" fmla="*/ 1 h 1390141"/>
                <a:gd name="connsiteX11" fmla="*/ 892924 w 3215021"/>
                <a:gd name="connsiteY11" fmla="*/ 2 h 1390141"/>
                <a:gd name="connsiteX12" fmla="*/ 1360023 w 3215021"/>
                <a:gd name="connsiteY12" fmla="*/ 2 h 1390141"/>
                <a:gd name="connsiteX13" fmla="*/ 1432313 w 3215021"/>
                <a:gd name="connsiteY13" fmla="*/ 124641 h 1390141"/>
                <a:gd name="connsiteX14" fmla="*/ 1437449 w 3215021"/>
                <a:gd name="connsiteY14" fmla="*/ 124641 h 1390141"/>
                <a:gd name="connsiteX15" fmla="*/ 1365488 w 3215021"/>
                <a:gd name="connsiteY15" fmla="*/ 1 h 1390141"/>
                <a:gd name="connsiteX16" fmla="*/ 1597832 w 3215021"/>
                <a:gd name="connsiteY16" fmla="*/ 1 h 1390141"/>
                <a:gd name="connsiteX17" fmla="*/ 3215021 w 3215021"/>
                <a:gd name="connsiteY17" fmla="*/ 0 h 1390141"/>
                <a:gd name="connsiteX18" fmla="*/ 2406426 w 3215021"/>
                <a:gd name="connsiteY18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2259571 w 3215021"/>
                <a:gd name="connsiteY3" fmla="*/ 387433 h 1390141"/>
                <a:gd name="connsiteX4" fmla="*/ 1590846 w 3215021"/>
                <a:gd name="connsiteY4" fmla="*/ 390332 h 1390141"/>
                <a:gd name="connsiteX5" fmla="*/ 1119857 w 3215021"/>
                <a:gd name="connsiteY5" fmla="*/ 391268 h 1390141"/>
                <a:gd name="connsiteX6" fmla="*/ 1119856 w 3215021"/>
                <a:gd name="connsiteY6" fmla="*/ 391267 h 1390141"/>
                <a:gd name="connsiteX7" fmla="*/ 0 w 3215021"/>
                <a:gd name="connsiteY7" fmla="*/ 393490 h 1390141"/>
                <a:gd name="connsiteX8" fmla="*/ 226140 w 3215021"/>
                <a:gd name="connsiteY8" fmla="*/ 2 h 1390141"/>
                <a:gd name="connsiteX9" fmla="*/ 892923 w 3215021"/>
                <a:gd name="connsiteY9" fmla="*/ 1 h 1390141"/>
                <a:gd name="connsiteX10" fmla="*/ 892924 w 3215021"/>
                <a:gd name="connsiteY10" fmla="*/ 2 h 1390141"/>
                <a:gd name="connsiteX11" fmla="*/ 1360023 w 3215021"/>
                <a:gd name="connsiteY11" fmla="*/ 2 h 1390141"/>
                <a:gd name="connsiteX12" fmla="*/ 1432313 w 3215021"/>
                <a:gd name="connsiteY12" fmla="*/ 124641 h 1390141"/>
                <a:gd name="connsiteX13" fmla="*/ 1437449 w 3215021"/>
                <a:gd name="connsiteY13" fmla="*/ 124641 h 1390141"/>
                <a:gd name="connsiteX14" fmla="*/ 1365488 w 3215021"/>
                <a:gd name="connsiteY14" fmla="*/ 1 h 1390141"/>
                <a:gd name="connsiteX15" fmla="*/ 1597832 w 3215021"/>
                <a:gd name="connsiteY15" fmla="*/ 1 h 1390141"/>
                <a:gd name="connsiteX16" fmla="*/ 3215021 w 3215021"/>
                <a:gd name="connsiteY16" fmla="*/ 0 h 1390141"/>
                <a:gd name="connsiteX17" fmla="*/ 2406426 w 3215021"/>
                <a:gd name="connsiteY17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1590846 w 3215021"/>
                <a:gd name="connsiteY3" fmla="*/ 390332 h 1390141"/>
                <a:gd name="connsiteX4" fmla="*/ 1119857 w 3215021"/>
                <a:gd name="connsiteY4" fmla="*/ 391268 h 1390141"/>
                <a:gd name="connsiteX5" fmla="*/ 1119856 w 3215021"/>
                <a:gd name="connsiteY5" fmla="*/ 391267 h 1390141"/>
                <a:gd name="connsiteX6" fmla="*/ 0 w 3215021"/>
                <a:gd name="connsiteY6" fmla="*/ 393490 h 1390141"/>
                <a:gd name="connsiteX7" fmla="*/ 226140 w 3215021"/>
                <a:gd name="connsiteY7" fmla="*/ 2 h 1390141"/>
                <a:gd name="connsiteX8" fmla="*/ 892923 w 3215021"/>
                <a:gd name="connsiteY8" fmla="*/ 1 h 1390141"/>
                <a:gd name="connsiteX9" fmla="*/ 892924 w 3215021"/>
                <a:gd name="connsiteY9" fmla="*/ 2 h 1390141"/>
                <a:gd name="connsiteX10" fmla="*/ 1360023 w 3215021"/>
                <a:gd name="connsiteY10" fmla="*/ 2 h 1390141"/>
                <a:gd name="connsiteX11" fmla="*/ 1432313 w 3215021"/>
                <a:gd name="connsiteY11" fmla="*/ 124641 h 1390141"/>
                <a:gd name="connsiteX12" fmla="*/ 1437449 w 3215021"/>
                <a:gd name="connsiteY12" fmla="*/ 124641 h 1390141"/>
                <a:gd name="connsiteX13" fmla="*/ 1365488 w 3215021"/>
                <a:gd name="connsiteY13" fmla="*/ 1 h 1390141"/>
                <a:gd name="connsiteX14" fmla="*/ 1597832 w 3215021"/>
                <a:gd name="connsiteY14" fmla="*/ 1 h 1390141"/>
                <a:gd name="connsiteX15" fmla="*/ 3215021 w 3215021"/>
                <a:gd name="connsiteY15" fmla="*/ 0 h 1390141"/>
                <a:gd name="connsiteX16" fmla="*/ 2406426 w 3215021"/>
                <a:gd name="connsiteY16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1119857 w 3215021"/>
                <a:gd name="connsiteY3" fmla="*/ 391268 h 1390141"/>
                <a:gd name="connsiteX4" fmla="*/ 1119856 w 3215021"/>
                <a:gd name="connsiteY4" fmla="*/ 391267 h 1390141"/>
                <a:gd name="connsiteX5" fmla="*/ 0 w 3215021"/>
                <a:gd name="connsiteY5" fmla="*/ 393490 h 1390141"/>
                <a:gd name="connsiteX6" fmla="*/ 226140 w 3215021"/>
                <a:gd name="connsiteY6" fmla="*/ 2 h 1390141"/>
                <a:gd name="connsiteX7" fmla="*/ 892923 w 3215021"/>
                <a:gd name="connsiteY7" fmla="*/ 1 h 1390141"/>
                <a:gd name="connsiteX8" fmla="*/ 892924 w 3215021"/>
                <a:gd name="connsiteY8" fmla="*/ 2 h 1390141"/>
                <a:gd name="connsiteX9" fmla="*/ 1360023 w 3215021"/>
                <a:gd name="connsiteY9" fmla="*/ 2 h 1390141"/>
                <a:gd name="connsiteX10" fmla="*/ 1432313 w 3215021"/>
                <a:gd name="connsiteY10" fmla="*/ 124641 h 1390141"/>
                <a:gd name="connsiteX11" fmla="*/ 1437449 w 3215021"/>
                <a:gd name="connsiteY11" fmla="*/ 124641 h 1390141"/>
                <a:gd name="connsiteX12" fmla="*/ 1365488 w 3215021"/>
                <a:gd name="connsiteY12" fmla="*/ 1 h 1390141"/>
                <a:gd name="connsiteX13" fmla="*/ 1597832 w 3215021"/>
                <a:gd name="connsiteY13" fmla="*/ 1 h 1390141"/>
                <a:gd name="connsiteX14" fmla="*/ 3215021 w 3215021"/>
                <a:gd name="connsiteY14" fmla="*/ 0 h 1390141"/>
                <a:gd name="connsiteX15" fmla="*/ 2406426 w 3215021"/>
                <a:gd name="connsiteY15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1119857 w 3215021"/>
                <a:gd name="connsiteY3" fmla="*/ 391268 h 1390141"/>
                <a:gd name="connsiteX4" fmla="*/ 0 w 3215021"/>
                <a:gd name="connsiteY4" fmla="*/ 393490 h 1390141"/>
                <a:gd name="connsiteX5" fmla="*/ 226140 w 3215021"/>
                <a:gd name="connsiteY5" fmla="*/ 2 h 1390141"/>
                <a:gd name="connsiteX6" fmla="*/ 892923 w 3215021"/>
                <a:gd name="connsiteY6" fmla="*/ 1 h 1390141"/>
                <a:gd name="connsiteX7" fmla="*/ 892924 w 3215021"/>
                <a:gd name="connsiteY7" fmla="*/ 2 h 1390141"/>
                <a:gd name="connsiteX8" fmla="*/ 1360023 w 3215021"/>
                <a:gd name="connsiteY8" fmla="*/ 2 h 1390141"/>
                <a:gd name="connsiteX9" fmla="*/ 1432313 w 3215021"/>
                <a:gd name="connsiteY9" fmla="*/ 124641 h 1390141"/>
                <a:gd name="connsiteX10" fmla="*/ 1437449 w 3215021"/>
                <a:gd name="connsiteY10" fmla="*/ 124641 h 1390141"/>
                <a:gd name="connsiteX11" fmla="*/ 1365488 w 3215021"/>
                <a:gd name="connsiteY11" fmla="*/ 1 h 1390141"/>
                <a:gd name="connsiteX12" fmla="*/ 1597832 w 3215021"/>
                <a:gd name="connsiteY12" fmla="*/ 1 h 1390141"/>
                <a:gd name="connsiteX13" fmla="*/ 3215021 w 3215021"/>
                <a:gd name="connsiteY13" fmla="*/ 0 h 1390141"/>
                <a:gd name="connsiteX14" fmla="*/ 2406426 w 3215021"/>
                <a:gd name="connsiteY14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1119857 w 3215021"/>
                <a:gd name="connsiteY3" fmla="*/ 391268 h 1390141"/>
                <a:gd name="connsiteX4" fmla="*/ 0 w 3215021"/>
                <a:gd name="connsiteY4" fmla="*/ 393490 h 1390141"/>
                <a:gd name="connsiteX5" fmla="*/ 226140 w 3215021"/>
                <a:gd name="connsiteY5" fmla="*/ 2 h 1390141"/>
                <a:gd name="connsiteX6" fmla="*/ 892923 w 3215021"/>
                <a:gd name="connsiteY6" fmla="*/ 1 h 1390141"/>
                <a:gd name="connsiteX7" fmla="*/ 892924 w 3215021"/>
                <a:gd name="connsiteY7" fmla="*/ 2 h 1390141"/>
                <a:gd name="connsiteX8" fmla="*/ 1360023 w 3215021"/>
                <a:gd name="connsiteY8" fmla="*/ 2 h 1390141"/>
                <a:gd name="connsiteX9" fmla="*/ 1432313 w 3215021"/>
                <a:gd name="connsiteY9" fmla="*/ 124641 h 1390141"/>
                <a:gd name="connsiteX10" fmla="*/ 1365488 w 3215021"/>
                <a:gd name="connsiteY10" fmla="*/ 1 h 1390141"/>
                <a:gd name="connsiteX11" fmla="*/ 1597832 w 3215021"/>
                <a:gd name="connsiteY11" fmla="*/ 1 h 1390141"/>
                <a:gd name="connsiteX12" fmla="*/ 3215021 w 3215021"/>
                <a:gd name="connsiteY12" fmla="*/ 0 h 1390141"/>
                <a:gd name="connsiteX13" fmla="*/ 2406426 w 3215021"/>
                <a:gd name="connsiteY13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0 w 3215021"/>
                <a:gd name="connsiteY3" fmla="*/ 393490 h 1390141"/>
                <a:gd name="connsiteX4" fmla="*/ 226140 w 3215021"/>
                <a:gd name="connsiteY4" fmla="*/ 2 h 1390141"/>
                <a:gd name="connsiteX5" fmla="*/ 892923 w 3215021"/>
                <a:gd name="connsiteY5" fmla="*/ 1 h 1390141"/>
                <a:gd name="connsiteX6" fmla="*/ 892924 w 3215021"/>
                <a:gd name="connsiteY6" fmla="*/ 2 h 1390141"/>
                <a:gd name="connsiteX7" fmla="*/ 1360023 w 3215021"/>
                <a:gd name="connsiteY7" fmla="*/ 2 h 1390141"/>
                <a:gd name="connsiteX8" fmla="*/ 1432313 w 3215021"/>
                <a:gd name="connsiteY8" fmla="*/ 124641 h 1390141"/>
                <a:gd name="connsiteX9" fmla="*/ 1365488 w 3215021"/>
                <a:gd name="connsiteY9" fmla="*/ 1 h 1390141"/>
                <a:gd name="connsiteX10" fmla="*/ 1597832 w 3215021"/>
                <a:gd name="connsiteY10" fmla="*/ 1 h 1390141"/>
                <a:gd name="connsiteX11" fmla="*/ 3215021 w 3215021"/>
                <a:gd name="connsiteY11" fmla="*/ 0 h 1390141"/>
                <a:gd name="connsiteX12" fmla="*/ 2406426 w 3215021"/>
                <a:gd name="connsiteY12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0 w 3215021"/>
                <a:gd name="connsiteY3" fmla="*/ 393490 h 1390141"/>
                <a:gd name="connsiteX4" fmla="*/ 226140 w 3215021"/>
                <a:gd name="connsiteY4" fmla="*/ 2 h 1390141"/>
                <a:gd name="connsiteX5" fmla="*/ 892923 w 3215021"/>
                <a:gd name="connsiteY5" fmla="*/ 1 h 1390141"/>
                <a:gd name="connsiteX6" fmla="*/ 892924 w 3215021"/>
                <a:gd name="connsiteY6" fmla="*/ 2 h 1390141"/>
                <a:gd name="connsiteX7" fmla="*/ 1360023 w 3215021"/>
                <a:gd name="connsiteY7" fmla="*/ 2 h 1390141"/>
                <a:gd name="connsiteX8" fmla="*/ 1365488 w 3215021"/>
                <a:gd name="connsiteY8" fmla="*/ 1 h 1390141"/>
                <a:gd name="connsiteX9" fmla="*/ 1597832 w 3215021"/>
                <a:gd name="connsiteY9" fmla="*/ 1 h 1390141"/>
                <a:gd name="connsiteX10" fmla="*/ 3215021 w 3215021"/>
                <a:gd name="connsiteY10" fmla="*/ 0 h 1390141"/>
                <a:gd name="connsiteX11" fmla="*/ 2406426 w 3215021"/>
                <a:gd name="connsiteY11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0 w 3215021"/>
                <a:gd name="connsiteY3" fmla="*/ 393490 h 1390141"/>
                <a:gd name="connsiteX4" fmla="*/ 226140 w 3215021"/>
                <a:gd name="connsiteY4" fmla="*/ 2 h 1390141"/>
                <a:gd name="connsiteX5" fmla="*/ 892923 w 3215021"/>
                <a:gd name="connsiteY5" fmla="*/ 1 h 1390141"/>
                <a:gd name="connsiteX6" fmla="*/ 892924 w 3215021"/>
                <a:gd name="connsiteY6" fmla="*/ 2 h 1390141"/>
                <a:gd name="connsiteX7" fmla="*/ 1360023 w 3215021"/>
                <a:gd name="connsiteY7" fmla="*/ 2 h 1390141"/>
                <a:gd name="connsiteX8" fmla="*/ 1597832 w 3215021"/>
                <a:gd name="connsiteY8" fmla="*/ 1 h 1390141"/>
                <a:gd name="connsiteX9" fmla="*/ 3215021 w 3215021"/>
                <a:gd name="connsiteY9" fmla="*/ 0 h 1390141"/>
                <a:gd name="connsiteX10" fmla="*/ 2406426 w 3215021"/>
                <a:gd name="connsiteY10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0 w 3215021"/>
                <a:gd name="connsiteY3" fmla="*/ 393490 h 1390141"/>
                <a:gd name="connsiteX4" fmla="*/ 226140 w 3215021"/>
                <a:gd name="connsiteY4" fmla="*/ 2 h 1390141"/>
                <a:gd name="connsiteX5" fmla="*/ 892923 w 3215021"/>
                <a:gd name="connsiteY5" fmla="*/ 1 h 1390141"/>
                <a:gd name="connsiteX6" fmla="*/ 892924 w 3215021"/>
                <a:gd name="connsiteY6" fmla="*/ 2 h 1390141"/>
                <a:gd name="connsiteX7" fmla="*/ 1360023 w 3215021"/>
                <a:gd name="connsiteY7" fmla="*/ 2 h 1390141"/>
                <a:gd name="connsiteX8" fmla="*/ 3215021 w 3215021"/>
                <a:gd name="connsiteY8" fmla="*/ 0 h 1390141"/>
                <a:gd name="connsiteX9" fmla="*/ 2406426 w 3215021"/>
                <a:gd name="connsiteY9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0 w 3215021"/>
                <a:gd name="connsiteY3" fmla="*/ 393490 h 1390141"/>
                <a:gd name="connsiteX4" fmla="*/ 226140 w 3215021"/>
                <a:gd name="connsiteY4" fmla="*/ 2 h 1390141"/>
                <a:gd name="connsiteX5" fmla="*/ 892923 w 3215021"/>
                <a:gd name="connsiteY5" fmla="*/ 1 h 1390141"/>
                <a:gd name="connsiteX6" fmla="*/ 892924 w 3215021"/>
                <a:gd name="connsiteY6" fmla="*/ 2 h 1390141"/>
                <a:gd name="connsiteX7" fmla="*/ 3215021 w 3215021"/>
                <a:gd name="connsiteY7" fmla="*/ 0 h 1390141"/>
                <a:gd name="connsiteX8" fmla="*/ 2406426 w 3215021"/>
                <a:gd name="connsiteY8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0 w 3215021"/>
                <a:gd name="connsiteY3" fmla="*/ 393490 h 1390141"/>
                <a:gd name="connsiteX4" fmla="*/ 226140 w 3215021"/>
                <a:gd name="connsiteY4" fmla="*/ 2 h 1390141"/>
                <a:gd name="connsiteX5" fmla="*/ 892923 w 3215021"/>
                <a:gd name="connsiteY5" fmla="*/ 1 h 1390141"/>
                <a:gd name="connsiteX6" fmla="*/ 3215021 w 3215021"/>
                <a:gd name="connsiteY6" fmla="*/ 0 h 1390141"/>
                <a:gd name="connsiteX7" fmla="*/ 2406426 w 3215021"/>
                <a:gd name="connsiteY7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0 w 3215021"/>
                <a:gd name="connsiteY3" fmla="*/ 393490 h 1390141"/>
                <a:gd name="connsiteX4" fmla="*/ 226140 w 3215021"/>
                <a:gd name="connsiteY4" fmla="*/ 2 h 1390141"/>
                <a:gd name="connsiteX5" fmla="*/ 3215021 w 3215021"/>
                <a:gd name="connsiteY5" fmla="*/ 0 h 1390141"/>
                <a:gd name="connsiteX6" fmla="*/ 2406426 w 3215021"/>
                <a:gd name="connsiteY6" fmla="*/ 1390141 h 139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15021" h="1390141">
                  <a:moveTo>
                    <a:pt x="2406426" y="1390141"/>
                  </a:moveTo>
                  <a:lnTo>
                    <a:pt x="2277109" y="1167818"/>
                  </a:lnTo>
                  <a:lnTo>
                    <a:pt x="2725602" y="387431"/>
                  </a:lnTo>
                  <a:lnTo>
                    <a:pt x="0" y="393490"/>
                  </a:lnTo>
                  <a:lnTo>
                    <a:pt x="226140" y="2"/>
                  </a:lnTo>
                  <a:lnTo>
                    <a:pt x="3215021" y="0"/>
                  </a:lnTo>
                  <a:lnTo>
                    <a:pt x="2406426" y="1390141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E0E43C95-C454-6D90-5F66-0462DC90F1F9}"/>
                </a:ext>
              </a:extLst>
            </p:cNvPr>
            <p:cNvSpPr/>
            <p:nvPr/>
          </p:nvSpPr>
          <p:spPr bwMode="auto">
            <a:xfrm rot="10800000">
              <a:off x="1982670" y="4875895"/>
              <a:ext cx="2980799" cy="200331"/>
            </a:xfrm>
            <a:custGeom>
              <a:avLst/>
              <a:gdLst>
                <a:gd name="connsiteX0" fmla="*/ 1371691 w 2980799"/>
                <a:gd name="connsiteY0" fmla="*/ 200331 h 200331"/>
                <a:gd name="connsiteX1" fmla="*/ 1139347 w 2980799"/>
                <a:gd name="connsiteY1" fmla="*/ 200331 h 200331"/>
                <a:gd name="connsiteX2" fmla="*/ 1101599 w 2980799"/>
                <a:gd name="connsiteY2" fmla="*/ 134949 h 200331"/>
                <a:gd name="connsiteX3" fmla="*/ 1095961 w 2980799"/>
                <a:gd name="connsiteY3" fmla="*/ 134949 h 200331"/>
                <a:gd name="connsiteX4" fmla="*/ 1133882 w 2980799"/>
                <a:gd name="connsiteY4" fmla="*/ 200330 h 200331"/>
                <a:gd name="connsiteX5" fmla="*/ 666783 w 2980799"/>
                <a:gd name="connsiteY5" fmla="*/ 200331 h 200331"/>
                <a:gd name="connsiteX6" fmla="*/ 0 w 2980799"/>
                <a:gd name="connsiteY6" fmla="*/ 200331 h 200331"/>
                <a:gd name="connsiteX7" fmla="*/ 115131 w 2980799"/>
                <a:gd name="connsiteY7" fmla="*/ 0 h 200331"/>
                <a:gd name="connsiteX8" fmla="*/ 550591 w 2980799"/>
                <a:gd name="connsiteY8" fmla="*/ 0 h 200331"/>
                <a:gd name="connsiteX9" fmla="*/ 1017691 w 2980799"/>
                <a:gd name="connsiteY9" fmla="*/ 0 h 200331"/>
                <a:gd name="connsiteX10" fmla="*/ 1059510 w 2980799"/>
                <a:gd name="connsiteY10" fmla="*/ 72103 h 200331"/>
                <a:gd name="connsiteX11" fmla="*/ 1065315 w 2980799"/>
                <a:gd name="connsiteY11" fmla="*/ 72103 h 200331"/>
                <a:gd name="connsiteX12" fmla="*/ 1023687 w 2980799"/>
                <a:gd name="connsiteY12" fmla="*/ 1 h 200331"/>
                <a:gd name="connsiteX13" fmla="*/ 1255166 w 2980799"/>
                <a:gd name="connsiteY13" fmla="*/ 1 h 200331"/>
                <a:gd name="connsiteX14" fmla="*/ 2864275 w 2980799"/>
                <a:gd name="connsiteY14" fmla="*/ 1 h 200331"/>
                <a:gd name="connsiteX15" fmla="*/ 2980799 w 2980799"/>
                <a:gd name="connsiteY15" fmla="*/ 200330 h 200331"/>
                <a:gd name="connsiteX0" fmla="*/ 1371691 w 2980799"/>
                <a:gd name="connsiteY0" fmla="*/ 200331 h 200331"/>
                <a:gd name="connsiteX1" fmla="*/ 1139347 w 2980799"/>
                <a:gd name="connsiteY1" fmla="*/ 200331 h 200331"/>
                <a:gd name="connsiteX2" fmla="*/ 1101599 w 2980799"/>
                <a:gd name="connsiteY2" fmla="*/ 134949 h 200331"/>
                <a:gd name="connsiteX3" fmla="*/ 1133882 w 2980799"/>
                <a:gd name="connsiteY3" fmla="*/ 200330 h 200331"/>
                <a:gd name="connsiteX4" fmla="*/ 666783 w 2980799"/>
                <a:gd name="connsiteY4" fmla="*/ 200331 h 200331"/>
                <a:gd name="connsiteX5" fmla="*/ 0 w 2980799"/>
                <a:gd name="connsiteY5" fmla="*/ 200331 h 200331"/>
                <a:gd name="connsiteX6" fmla="*/ 115131 w 2980799"/>
                <a:gd name="connsiteY6" fmla="*/ 0 h 200331"/>
                <a:gd name="connsiteX7" fmla="*/ 550591 w 2980799"/>
                <a:gd name="connsiteY7" fmla="*/ 0 h 200331"/>
                <a:gd name="connsiteX8" fmla="*/ 1017691 w 2980799"/>
                <a:gd name="connsiteY8" fmla="*/ 0 h 200331"/>
                <a:gd name="connsiteX9" fmla="*/ 1059510 w 2980799"/>
                <a:gd name="connsiteY9" fmla="*/ 72103 h 200331"/>
                <a:gd name="connsiteX10" fmla="*/ 1065315 w 2980799"/>
                <a:gd name="connsiteY10" fmla="*/ 72103 h 200331"/>
                <a:gd name="connsiteX11" fmla="*/ 1023687 w 2980799"/>
                <a:gd name="connsiteY11" fmla="*/ 1 h 200331"/>
                <a:gd name="connsiteX12" fmla="*/ 1255166 w 2980799"/>
                <a:gd name="connsiteY12" fmla="*/ 1 h 200331"/>
                <a:gd name="connsiteX13" fmla="*/ 2864275 w 2980799"/>
                <a:gd name="connsiteY13" fmla="*/ 1 h 200331"/>
                <a:gd name="connsiteX14" fmla="*/ 2980799 w 2980799"/>
                <a:gd name="connsiteY14" fmla="*/ 200330 h 200331"/>
                <a:gd name="connsiteX15" fmla="*/ 1371691 w 2980799"/>
                <a:gd name="connsiteY15" fmla="*/ 200331 h 200331"/>
                <a:gd name="connsiteX0" fmla="*/ 1371691 w 2980799"/>
                <a:gd name="connsiteY0" fmla="*/ 200331 h 200331"/>
                <a:gd name="connsiteX1" fmla="*/ 1139347 w 2980799"/>
                <a:gd name="connsiteY1" fmla="*/ 200331 h 200331"/>
                <a:gd name="connsiteX2" fmla="*/ 1101599 w 2980799"/>
                <a:gd name="connsiteY2" fmla="*/ 134949 h 200331"/>
                <a:gd name="connsiteX3" fmla="*/ 666783 w 2980799"/>
                <a:gd name="connsiteY3" fmla="*/ 200331 h 200331"/>
                <a:gd name="connsiteX4" fmla="*/ 0 w 2980799"/>
                <a:gd name="connsiteY4" fmla="*/ 200331 h 200331"/>
                <a:gd name="connsiteX5" fmla="*/ 115131 w 2980799"/>
                <a:gd name="connsiteY5" fmla="*/ 0 h 200331"/>
                <a:gd name="connsiteX6" fmla="*/ 550591 w 2980799"/>
                <a:gd name="connsiteY6" fmla="*/ 0 h 200331"/>
                <a:gd name="connsiteX7" fmla="*/ 1017691 w 2980799"/>
                <a:gd name="connsiteY7" fmla="*/ 0 h 200331"/>
                <a:gd name="connsiteX8" fmla="*/ 1059510 w 2980799"/>
                <a:gd name="connsiteY8" fmla="*/ 72103 h 200331"/>
                <a:gd name="connsiteX9" fmla="*/ 1065315 w 2980799"/>
                <a:gd name="connsiteY9" fmla="*/ 72103 h 200331"/>
                <a:gd name="connsiteX10" fmla="*/ 1023687 w 2980799"/>
                <a:gd name="connsiteY10" fmla="*/ 1 h 200331"/>
                <a:gd name="connsiteX11" fmla="*/ 1255166 w 2980799"/>
                <a:gd name="connsiteY11" fmla="*/ 1 h 200331"/>
                <a:gd name="connsiteX12" fmla="*/ 2864275 w 2980799"/>
                <a:gd name="connsiteY12" fmla="*/ 1 h 200331"/>
                <a:gd name="connsiteX13" fmla="*/ 2980799 w 2980799"/>
                <a:gd name="connsiteY13" fmla="*/ 200330 h 200331"/>
                <a:gd name="connsiteX14" fmla="*/ 1371691 w 2980799"/>
                <a:gd name="connsiteY14" fmla="*/ 200331 h 200331"/>
                <a:gd name="connsiteX0" fmla="*/ 1371691 w 2980799"/>
                <a:gd name="connsiteY0" fmla="*/ 200331 h 200331"/>
                <a:gd name="connsiteX1" fmla="*/ 1139347 w 2980799"/>
                <a:gd name="connsiteY1" fmla="*/ 200331 h 200331"/>
                <a:gd name="connsiteX2" fmla="*/ 1101599 w 2980799"/>
                <a:gd name="connsiteY2" fmla="*/ 134949 h 200331"/>
                <a:gd name="connsiteX3" fmla="*/ 666783 w 2980799"/>
                <a:gd name="connsiteY3" fmla="*/ 200331 h 200331"/>
                <a:gd name="connsiteX4" fmla="*/ 0 w 2980799"/>
                <a:gd name="connsiteY4" fmla="*/ 200331 h 200331"/>
                <a:gd name="connsiteX5" fmla="*/ 115131 w 2980799"/>
                <a:gd name="connsiteY5" fmla="*/ 0 h 200331"/>
                <a:gd name="connsiteX6" fmla="*/ 550591 w 2980799"/>
                <a:gd name="connsiteY6" fmla="*/ 0 h 200331"/>
                <a:gd name="connsiteX7" fmla="*/ 1017691 w 2980799"/>
                <a:gd name="connsiteY7" fmla="*/ 0 h 200331"/>
                <a:gd name="connsiteX8" fmla="*/ 1059510 w 2980799"/>
                <a:gd name="connsiteY8" fmla="*/ 72103 h 200331"/>
                <a:gd name="connsiteX9" fmla="*/ 1023687 w 2980799"/>
                <a:gd name="connsiteY9" fmla="*/ 1 h 200331"/>
                <a:gd name="connsiteX10" fmla="*/ 1255166 w 2980799"/>
                <a:gd name="connsiteY10" fmla="*/ 1 h 200331"/>
                <a:gd name="connsiteX11" fmla="*/ 2864275 w 2980799"/>
                <a:gd name="connsiteY11" fmla="*/ 1 h 200331"/>
                <a:gd name="connsiteX12" fmla="*/ 2980799 w 2980799"/>
                <a:gd name="connsiteY12" fmla="*/ 200330 h 200331"/>
                <a:gd name="connsiteX13" fmla="*/ 1371691 w 2980799"/>
                <a:gd name="connsiteY13" fmla="*/ 200331 h 200331"/>
                <a:gd name="connsiteX0" fmla="*/ 1371691 w 2980799"/>
                <a:gd name="connsiteY0" fmla="*/ 200331 h 200331"/>
                <a:gd name="connsiteX1" fmla="*/ 1101599 w 2980799"/>
                <a:gd name="connsiteY1" fmla="*/ 134949 h 200331"/>
                <a:gd name="connsiteX2" fmla="*/ 666783 w 2980799"/>
                <a:gd name="connsiteY2" fmla="*/ 200331 h 200331"/>
                <a:gd name="connsiteX3" fmla="*/ 0 w 2980799"/>
                <a:gd name="connsiteY3" fmla="*/ 200331 h 200331"/>
                <a:gd name="connsiteX4" fmla="*/ 115131 w 2980799"/>
                <a:gd name="connsiteY4" fmla="*/ 0 h 200331"/>
                <a:gd name="connsiteX5" fmla="*/ 550591 w 2980799"/>
                <a:gd name="connsiteY5" fmla="*/ 0 h 200331"/>
                <a:gd name="connsiteX6" fmla="*/ 1017691 w 2980799"/>
                <a:gd name="connsiteY6" fmla="*/ 0 h 200331"/>
                <a:gd name="connsiteX7" fmla="*/ 1059510 w 2980799"/>
                <a:gd name="connsiteY7" fmla="*/ 72103 h 200331"/>
                <a:gd name="connsiteX8" fmla="*/ 1023687 w 2980799"/>
                <a:gd name="connsiteY8" fmla="*/ 1 h 200331"/>
                <a:gd name="connsiteX9" fmla="*/ 1255166 w 2980799"/>
                <a:gd name="connsiteY9" fmla="*/ 1 h 200331"/>
                <a:gd name="connsiteX10" fmla="*/ 2864275 w 2980799"/>
                <a:gd name="connsiteY10" fmla="*/ 1 h 200331"/>
                <a:gd name="connsiteX11" fmla="*/ 2980799 w 2980799"/>
                <a:gd name="connsiteY11" fmla="*/ 200330 h 200331"/>
                <a:gd name="connsiteX12" fmla="*/ 1371691 w 2980799"/>
                <a:gd name="connsiteY12" fmla="*/ 200331 h 200331"/>
                <a:gd name="connsiteX0" fmla="*/ 1371691 w 2980799"/>
                <a:gd name="connsiteY0" fmla="*/ 200331 h 200331"/>
                <a:gd name="connsiteX1" fmla="*/ 666783 w 2980799"/>
                <a:gd name="connsiteY1" fmla="*/ 200331 h 200331"/>
                <a:gd name="connsiteX2" fmla="*/ 0 w 2980799"/>
                <a:gd name="connsiteY2" fmla="*/ 200331 h 200331"/>
                <a:gd name="connsiteX3" fmla="*/ 115131 w 2980799"/>
                <a:gd name="connsiteY3" fmla="*/ 0 h 200331"/>
                <a:gd name="connsiteX4" fmla="*/ 550591 w 2980799"/>
                <a:gd name="connsiteY4" fmla="*/ 0 h 200331"/>
                <a:gd name="connsiteX5" fmla="*/ 1017691 w 2980799"/>
                <a:gd name="connsiteY5" fmla="*/ 0 h 200331"/>
                <a:gd name="connsiteX6" fmla="*/ 1059510 w 2980799"/>
                <a:gd name="connsiteY6" fmla="*/ 72103 h 200331"/>
                <a:gd name="connsiteX7" fmla="*/ 1023687 w 2980799"/>
                <a:gd name="connsiteY7" fmla="*/ 1 h 200331"/>
                <a:gd name="connsiteX8" fmla="*/ 1255166 w 2980799"/>
                <a:gd name="connsiteY8" fmla="*/ 1 h 200331"/>
                <a:gd name="connsiteX9" fmla="*/ 2864275 w 2980799"/>
                <a:gd name="connsiteY9" fmla="*/ 1 h 200331"/>
                <a:gd name="connsiteX10" fmla="*/ 2980799 w 2980799"/>
                <a:gd name="connsiteY10" fmla="*/ 200330 h 200331"/>
                <a:gd name="connsiteX11" fmla="*/ 1371691 w 2980799"/>
                <a:gd name="connsiteY11" fmla="*/ 200331 h 200331"/>
                <a:gd name="connsiteX0" fmla="*/ 2980799 w 2980799"/>
                <a:gd name="connsiteY0" fmla="*/ 200330 h 200331"/>
                <a:gd name="connsiteX1" fmla="*/ 666783 w 2980799"/>
                <a:gd name="connsiteY1" fmla="*/ 200331 h 200331"/>
                <a:gd name="connsiteX2" fmla="*/ 0 w 2980799"/>
                <a:gd name="connsiteY2" fmla="*/ 200331 h 200331"/>
                <a:gd name="connsiteX3" fmla="*/ 115131 w 2980799"/>
                <a:gd name="connsiteY3" fmla="*/ 0 h 200331"/>
                <a:gd name="connsiteX4" fmla="*/ 550591 w 2980799"/>
                <a:gd name="connsiteY4" fmla="*/ 0 h 200331"/>
                <a:gd name="connsiteX5" fmla="*/ 1017691 w 2980799"/>
                <a:gd name="connsiteY5" fmla="*/ 0 h 200331"/>
                <a:gd name="connsiteX6" fmla="*/ 1059510 w 2980799"/>
                <a:gd name="connsiteY6" fmla="*/ 72103 h 200331"/>
                <a:gd name="connsiteX7" fmla="*/ 1023687 w 2980799"/>
                <a:gd name="connsiteY7" fmla="*/ 1 h 200331"/>
                <a:gd name="connsiteX8" fmla="*/ 1255166 w 2980799"/>
                <a:gd name="connsiteY8" fmla="*/ 1 h 200331"/>
                <a:gd name="connsiteX9" fmla="*/ 2864275 w 2980799"/>
                <a:gd name="connsiteY9" fmla="*/ 1 h 200331"/>
                <a:gd name="connsiteX10" fmla="*/ 2980799 w 2980799"/>
                <a:gd name="connsiteY10" fmla="*/ 200330 h 200331"/>
                <a:gd name="connsiteX0" fmla="*/ 2980799 w 2980799"/>
                <a:gd name="connsiteY0" fmla="*/ 200330 h 200331"/>
                <a:gd name="connsiteX1" fmla="*/ 0 w 2980799"/>
                <a:gd name="connsiteY1" fmla="*/ 200331 h 200331"/>
                <a:gd name="connsiteX2" fmla="*/ 115131 w 2980799"/>
                <a:gd name="connsiteY2" fmla="*/ 0 h 200331"/>
                <a:gd name="connsiteX3" fmla="*/ 550591 w 2980799"/>
                <a:gd name="connsiteY3" fmla="*/ 0 h 200331"/>
                <a:gd name="connsiteX4" fmla="*/ 1017691 w 2980799"/>
                <a:gd name="connsiteY4" fmla="*/ 0 h 200331"/>
                <a:gd name="connsiteX5" fmla="*/ 1059510 w 2980799"/>
                <a:gd name="connsiteY5" fmla="*/ 72103 h 200331"/>
                <a:gd name="connsiteX6" fmla="*/ 1023687 w 2980799"/>
                <a:gd name="connsiteY6" fmla="*/ 1 h 200331"/>
                <a:gd name="connsiteX7" fmla="*/ 1255166 w 2980799"/>
                <a:gd name="connsiteY7" fmla="*/ 1 h 200331"/>
                <a:gd name="connsiteX8" fmla="*/ 2864275 w 2980799"/>
                <a:gd name="connsiteY8" fmla="*/ 1 h 200331"/>
                <a:gd name="connsiteX9" fmla="*/ 2980799 w 2980799"/>
                <a:gd name="connsiteY9" fmla="*/ 200330 h 200331"/>
                <a:gd name="connsiteX0" fmla="*/ 2980799 w 2980799"/>
                <a:gd name="connsiteY0" fmla="*/ 200330 h 200331"/>
                <a:gd name="connsiteX1" fmla="*/ 0 w 2980799"/>
                <a:gd name="connsiteY1" fmla="*/ 200331 h 200331"/>
                <a:gd name="connsiteX2" fmla="*/ 115131 w 2980799"/>
                <a:gd name="connsiteY2" fmla="*/ 0 h 200331"/>
                <a:gd name="connsiteX3" fmla="*/ 1017691 w 2980799"/>
                <a:gd name="connsiteY3" fmla="*/ 0 h 200331"/>
                <a:gd name="connsiteX4" fmla="*/ 1059510 w 2980799"/>
                <a:gd name="connsiteY4" fmla="*/ 72103 h 200331"/>
                <a:gd name="connsiteX5" fmla="*/ 1023687 w 2980799"/>
                <a:gd name="connsiteY5" fmla="*/ 1 h 200331"/>
                <a:gd name="connsiteX6" fmla="*/ 1255166 w 2980799"/>
                <a:gd name="connsiteY6" fmla="*/ 1 h 200331"/>
                <a:gd name="connsiteX7" fmla="*/ 2864275 w 2980799"/>
                <a:gd name="connsiteY7" fmla="*/ 1 h 200331"/>
                <a:gd name="connsiteX8" fmla="*/ 2980799 w 2980799"/>
                <a:gd name="connsiteY8" fmla="*/ 200330 h 200331"/>
                <a:gd name="connsiteX0" fmla="*/ 2980799 w 2980799"/>
                <a:gd name="connsiteY0" fmla="*/ 200330 h 200331"/>
                <a:gd name="connsiteX1" fmla="*/ 0 w 2980799"/>
                <a:gd name="connsiteY1" fmla="*/ 200331 h 200331"/>
                <a:gd name="connsiteX2" fmla="*/ 115131 w 2980799"/>
                <a:gd name="connsiteY2" fmla="*/ 0 h 200331"/>
                <a:gd name="connsiteX3" fmla="*/ 1017691 w 2980799"/>
                <a:gd name="connsiteY3" fmla="*/ 0 h 200331"/>
                <a:gd name="connsiteX4" fmla="*/ 1059510 w 2980799"/>
                <a:gd name="connsiteY4" fmla="*/ 72103 h 200331"/>
                <a:gd name="connsiteX5" fmla="*/ 1255166 w 2980799"/>
                <a:gd name="connsiteY5" fmla="*/ 1 h 200331"/>
                <a:gd name="connsiteX6" fmla="*/ 2864275 w 2980799"/>
                <a:gd name="connsiteY6" fmla="*/ 1 h 200331"/>
                <a:gd name="connsiteX7" fmla="*/ 2980799 w 2980799"/>
                <a:gd name="connsiteY7" fmla="*/ 200330 h 200331"/>
                <a:gd name="connsiteX0" fmla="*/ 2980799 w 2980799"/>
                <a:gd name="connsiteY0" fmla="*/ 200330 h 200331"/>
                <a:gd name="connsiteX1" fmla="*/ 0 w 2980799"/>
                <a:gd name="connsiteY1" fmla="*/ 200331 h 200331"/>
                <a:gd name="connsiteX2" fmla="*/ 115131 w 2980799"/>
                <a:gd name="connsiteY2" fmla="*/ 0 h 200331"/>
                <a:gd name="connsiteX3" fmla="*/ 1059510 w 2980799"/>
                <a:gd name="connsiteY3" fmla="*/ 72103 h 200331"/>
                <a:gd name="connsiteX4" fmla="*/ 1255166 w 2980799"/>
                <a:gd name="connsiteY4" fmla="*/ 1 h 200331"/>
                <a:gd name="connsiteX5" fmla="*/ 2864275 w 2980799"/>
                <a:gd name="connsiteY5" fmla="*/ 1 h 200331"/>
                <a:gd name="connsiteX6" fmla="*/ 2980799 w 2980799"/>
                <a:gd name="connsiteY6" fmla="*/ 200330 h 200331"/>
                <a:gd name="connsiteX0" fmla="*/ 2980799 w 2980799"/>
                <a:gd name="connsiteY0" fmla="*/ 200330 h 200331"/>
                <a:gd name="connsiteX1" fmla="*/ 0 w 2980799"/>
                <a:gd name="connsiteY1" fmla="*/ 200331 h 200331"/>
                <a:gd name="connsiteX2" fmla="*/ 115131 w 2980799"/>
                <a:gd name="connsiteY2" fmla="*/ 0 h 200331"/>
                <a:gd name="connsiteX3" fmla="*/ 1255166 w 2980799"/>
                <a:gd name="connsiteY3" fmla="*/ 1 h 200331"/>
                <a:gd name="connsiteX4" fmla="*/ 2864275 w 2980799"/>
                <a:gd name="connsiteY4" fmla="*/ 1 h 200331"/>
                <a:gd name="connsiteX5" fmla="*/ 2980799 w 2980799"/>
                <a:gd name="connsiteY5" fmla="*/ 200330 h 200331"/>
                <a:gd name="connsiteX0" fmla="*/ 2980799 w 2980799"/>
                <a:gd name="connsiteY0" fmla="*/ 200330 h 200331"/>
                <a:gd name="connsiteX1" fmla="*/ 0 w 2980799"/>
                <a:gd name="connsiteY1" fmla="*/ 200331 h 200331"/>
                <a:gd name="connsiteX2" fmla="*/ 115131 w 2980799"/>
                <a:gd name="connsiteY2" fmla="*/ 0 h 200331"/>
                <a:gd name="connsiteX3" fmla="*/ 2864275 w 2980799"/>
                <a:gd name="connsiteY3" fmla="*/ 1 h 200331"/>
                <a:gd name="connsiteX4" fmla="*/ 2980799 w 2980799"/>
                <a:gd name="connsiteY4" fmla="*/ 200330 h 20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0799" h="200331">
                  <a:moveTo>
                    <a:pt x="2980799" y="200330"/>
                  </a:moveTo>
                  <a:lnTo>
                    <a:pt x="0" y="200331"/>
                  </a:lnTo>
                  <a:lnTo>
                    <a:pt x="115131" y="0"/>
                  </a:lnTo>
                  <a:lnTo>
                    <a:pt x="2864275" y="1"/>
                  </a:lnTo>
                  <a:lnTo>
                    <a:pt x="2980799" y="20033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5A7B486B-1BDE-013E-0008-45C29231AEC7}"/>
                </a:ext>
              </a:extLst>
            </p:cNvPr>
            <p:cNvSpPr/>
            <p:nvPr/>
          </p:nvSpPr>
          <p:spPr bwMode="auto">
            <a:xfrm rot="10800000">
              <a:off x="3945778" y="5076225"/>
              <a:ext cx="683909" cy="778326"/>
            </a:xfrm>
            <a:custGeom>
              <a:avLst/>
              <a:gdLst>
                <a:gd name="connsiteX0" fmla="*/ 683909 w 683909"/>
                <a:gd name="connsiteY0" fmla="*/ 778326 h 778326"/>
                <a:gd name="connsiteX1" fmla="*/ 216809 w 683909"/>
                <a:gd name="connsiteY1" fmla="*/ 778326 h 778326"/>
                <a:gd name="connsiteX2" fmla="*/ 0 w 683909"/>
                <a:gd name="connsiteY2" fmla="*/ 404518 h 778326"/>
                <a:gd name="connsiteX3" fmla="*/ 232480 w 683909"/>
                <a:gd name="connsiteY3" fmla="*/ 0 h 778326"/>
                <a:gd name="connsiteX4" fmla="*/ 683909 w 683909"/>
                <a:gd name="connsiteY4" fmla="*/ 778326 h 778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3909" h="778326">
                  <a:moveTo>
                    <a:pt x="683909" y="778326"/>
                  </a:moveTo>
                  <a:lnTo>
                    <a:pt x="216809" y="778326"/>
                  </a:lnTo>
                  <a:lnTo>
                    <a:pt x="0" y="404518"/>
                  </a:lnTo>
                  <a:lnTo>
                    <a:pt x="232480" y="0"/>
                  </a:lnTo>
                  <a:lnTo>
                    <a:pt x="683909" y="778326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59" name="グループ化 458">
            <a:extLst>
              <a:ext uri="{FF2B5EF4-FFF2-40B4-BE49-F238E27FC236}">
                <a16:creationId xmlns:a16="http://schemas.microsoft.com/office/drawing/2014/main" id="{B99B8947-FD9E-5172-B43E-01D969B67518}"/>
              </a:ext>
            </a:extLst>
          </p:cNvPr>
          <p:cNvGrpSpPr/>
          <p:nvPr/>
        </p:nvGrpSpPr>
        <p:grpSpPr>
          <a:xfrm>
            <a:off x="900803" y="905644"/>
            <a:ext cx="2278020" cy="2550261"/>
            <a:chOff x="1974588" y="505894"/>
            <a:chExt cx="5321083" cy="5956994"/>
          </a:xfrm>
          <a:solidFill>
            <a:schemeClr val="bg1"/>
          </a:solidFill>
        </p:grpSpPr>
        <p:sp>
          <p:nvSpPr>
            <p:cNvPr id="460" name="フリーフォーム: 図形 459">
              <a:extLst>
                <a:ext uri="{FF2B5EF4-FFF2-40B4-BE49-F238E27FC236}">
                  <a16:creationId xmlns:a16="http://schemas.microsoft.com/office/drawing/2014/main" id="{A71F56CE-94F4-48D2-296B-535B9ED10881}"/>
                </a:ext>
              </a:extLst>
            </p:cNvPr>
            <p:cNvSpPr/>
            <p:nvPr/>
          </p:nvSpPr>
          <p:spPr bwMode="auto">
            <a:xfrm rot="10800000">
              <a:off x="2101690" y="1892558"/>
              <a:ext cx="1968063" cy="2592997"/>
            </a:xfrm>
            <a:custGeom>
              <a:avLst/>
              <a:gdLst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1161603 w 1968063"/>
                <a:gd name="connsiteY5" fmla="*/ 1996849 h 2592997"/>
                <a:gd name="connsiteX6" fmla="*/ 1157641 w 1968063"/>
                <a:gd name="connsiteY6" fmla="*/ 1996857 h 2592997"/>
                <a:gd name="connsiteX7" fmla="*/ 932452 w 1968063"/>
                <a:gd name="connsiteY7" fmla="*/ 1608601 h 2592997"/>
                <a:gd name="connsiteX8" fmla="*/ 932452 w 1968063"/>
                <a:gd name="connsiteY8" fmla="*/ 1608601 h 2592997"/>
                <a:gd name="connsiteX9" fmla="*/ 805446 w 1968063"/>
                <a:gd name="connsiteY9" fmla="*/ 1389625 h 2592997"/>
                <a:gd name="connsiteX10" fmla="*/ 882707 w 1968063"/>
                <a:gd name="connsiteY10" fmla="*/ 1255190 h 2592997"/>
                <a:gd name="connsiteX11" fmla="*/ 880563 w 1968063"/>
                <a:gd name="connsiteY11" fmla="*/ 1251476 h 2592997"/>
                <a:gd name="connsiteX12" fmla="*/ 803207 w 1968063"/>
                <a:gd name="connsiteY12" fmla="*/ 1385764 h 2592997"/>
                <a:gd name="connsiteX13" fmla="*/ 571363 w 1968063"/>
                <a:gd name="connsiteY13" fmla="*/ 986034 h 2592997"/>
                <a:gd name="connsiteX14" fmla="*/ 571363 w 1968063"/>
                <a:gd name="connsiteY14" fmla="*/ 986034 h 2592997"/>
                <a:gd name="connsiteX15" fmla="*/ 0 w 1968063"/>
                <a:gd name="connsiteY15" fmla="*/ 926 h 2592997"/>
                <a:gd name="connsiteX16" fmla="*/ 466563 w 1968063"/>
                <a:gd name="connsiteY16" fmla="*/ 0 h 2592997"/>
                <a:gd name="connsiteX17" fmla="*/ 803842 w 1968063"/>
                <a:gd name="connsiteY17" fmla="*/ 581515 h 2592997"/>
                <a:gd name="connsiteX18" fmla="*/ 803842 w 1968063"/>
                <a:gd name="connsiteY18" fmla="*/ 581515 h 2592997"/>
                <a:gd name="connsiteX19" fmla="*/ 1035958 w 1968063"/>
                <a:gd name="connsiteY19" fmla="*/ 981715 h 2592997"/>
                <a:gd name="connsiteX20" fmla="*/ 938821 w 1968063"/>
                <a:gd name="connsiteY20" fmla="*/ 1150343 h 2592997"/>
                <a:gd name="connsiteX21" fmla="*/ 940897 w 1968063"/>
                <a:gd name="connsiteY21" fmla="*/ 1153939 h 2592997"/>
                <a:gd name="connsiteX22" fmla="*/ 1037925 w 1968063"/>
                <a:gd name="connsiteY22" fmla="*/ 985107 h 2592997"/>
                <a:gd name="connsiteX23" fmla="*/ 1166336 w 1968063"/>
                <a:gd name="connsiteY23" fmla="*/ 1206505 h 2592997"/>
                <a:gd name="connsiteX24" fmla="*/ 1166336 w 1968063"/>
                <a:gd name="connsiteY24" fmla="*/ 1206504 h 2592997"/>
                <a:gd name="connsiteX25" fmla="*/ 1436631 w 1968063"/>
                <a:gd name="connsiteY25" fmla="*/ 1672530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1161603 w 1968063"/>
                <a:gd name="connsiteY5" fmla="*/ 1996849 h 2592997"/>
                <a:gd name="connsiteX6" fmla="*/ 1157641 w 1968063"/>
                <a:gd name="connsiteY6" fmla="*/ 1996857 h 2592997"/>
                <a:gd name="connsiteX7" fmla="*/ 932452 w 1968063"/>
                <a:gd name="connsiteY7" fmla="*/ 1608601 h 2592997"/>
                <a:gd name="connsiteX8" fmla="*/ 932452 w 1968063"/>
                <a:gd name="connsiteY8" fmla="*/ 1608601 h 2592997"/>
                <a:gd name="connsiteX9" fmla="*/ 805446 w 1968063"/>
                <a:gd name="connsiteY9" fmla="*/ 1389625 h 2592997"/>
                <a:gd name="connsiteX10" fmla="*/ 882707 w 1968063"/>
                <a:gd name="connsiteY10" fmla="*/ 1255190 h 2592997"/>
                <a:gd name="connsiteX11" fmla="*/ 803207 w 1968063"/>
                <a:gd name="connsiteY11" fmla="*/ 1385764 h 2592997"/>
                <a:gd name="connsiteX12" fmla="*/ 571363 w 1968063"/>
                <a:gd name="connsiteY12" fmla="*/ 986034 h 2592997"/>
                <a:gd name="connsiteX13" fmla="*/ 571363 w 1968063"/>
                <a:gd name="connsiteY13" fmla="*/ 986034 h 2592997"/>
                <a:gd name="connsiteX14" fmla="*/ 0 w 1968063"/>
                <a:gd name="connsiteY14" fmla="*/ 926 h 2592997"/>
                <a:gd name="connsiteX15" fmla="*/ 466563 w 1968063"/>
                <a:gd name="connsiteY15" fmla="*/ 0 h 2592997"/>
                <a:gd name="connsiteX16" fmla="*/ 803842 w 1968063"/>
                <a:gd name="connsiteY16" fmla="*/ 581515 h 2592997"/>
                <a:gd name="connsiteX17" fmla="*/ 803842 w 1968063"/>
                <a:gd name="connsiteY17" fmla="*/ 581515 h 2592997"/>
                <a:gd name="connsiteX18" fmla="*/ 1035958 w 1968063"/>
                <a:gd name="connsiteY18" fmla="*/ 981715 h 2592997"/>
                <a:gd name="connsiteX19" fmla="*/ 938821 w 1968063"/>
                <a:gd name="connsiteY19" fmla="*/ 1150343 h 2592997"/>
                <a:gd name="connsiteX20" fmla="*/ 940897 w 1968063"/>
                <a:gd name="connsiteY20" fmla="*/ 1153939 h 2592997"/>
                <a:gd name="connsiteX21" fmla="*/ 1037925 w 1968063"/>
                <a:gd name="connsiteY21" fmla="*/ 985107 h 2592997"/>
                <a:gd name="connsiteX22" fmla="*/ 1166336 w 1968063"/>
                <a:gd name="connsiteY22" fmla="*/ 1206505 h 2592997"/>
                <a:gd name="connsiteX23" fmla="*/ 1166336 w 1968063"/>
                <a:gd name="connsiteY23" fmla="*/ 1206504 h 2592997"/>
                <a:gd name="connsiteX24" fmla="*/ 1436631 w 1968063"/>
                <a:gd name="connsiteY24" fmla="*/ 1672530 h 2592997"/>
                <a:gd name="connsiteX25" fmla="*/ 1968063 w 1968063"/>
                <a:gd name="connsiteY25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1161603 w 1968063"/>
                <a:gd name="connsiteY5" fmla="*/ 1996849 h 2592997"/>
                <a:gd name="connsiteX6" fmla="*/ 1157641 w 1968063"/>
                <a:gd name="connsiteY6" fmla="*/ 1996857 h 2592997"/>
                <a:gd name="connsiteX7" fmla="*/ 932452 w 1968063"/>
                <a:gd name="connsiteY7" fmla="*/ 1608601 h 2592997"/>
                <a:gd name="connsiteX8" fmla="*/ 932452 w 1968063"/>
                <a:gd name="connsiteY8" fmla="*/ 1608601 h 2592997"/>
                <a:gd name="connsiteX9" fmla="*/ 805446 w 1968063"/>
                <a:gd name="connsiteY9" fmla="*/ 1389625 h 2592997"/>
                <a:gd name="connsiteX10" fmla="*/ 803207 w 1968063"/>
                <a:gd name="connsiteY10" fmla="*/ 1385764 h 2592997"/>
                <a:gd name="connsiteX11" fmla="*/ 571363 w 1968063"/>
                <a:gd name="connsiteY11" fmla="*/ 986034 h 2592997"/>
                <a:gd name="connsiteX12" fmla="*/ 571363 w 1968063"/>
                <a:gd name="connsiteY12" fmla="*/ 986034 h 2592997"/>
                <a:gd name="connsiteX13" fmla="*/ 0 w 1968063"/>
                <a:gd name="connsiteY13" fmla="*/ 926 h 2592997"/>
                <a:gd name="connsiteX14" fmla="*/ 466563 w 1968063"/>
                <a:gd name="connsiteY14" fmla="*/ 0 h 2592997"/>
                <a:gd name="connsiteX15" fmla="*/ 803842 w 1968063"/>
                <a:gd name="connsiteY15" fmla="*/ 581515 h 2592997"/>
                <a:gd name="connsiteX16" fmla="*/ 803842 w 1968063"/>
                <a:gd name="connsiteY16" fmla="*/ 581515 h 2592997"/>
                <a:gd name="connsiteX17" fmla="*/ 1035958 w 1968063"/>
                <a:gd name="connsiteY17" fmla="*/ 981715 h 2592997"/>
                <a:gd name="connsiteX18" fmla="*/ 938821 w 1968063"/>
                <a:gd name="connsiteY18" fmla="*/ 1150343 h 2592997"/>
                <a:gd name="connsiteX19" fmla="*/ 940897 w 1968063"/>
                <a:gd name="connsiteY19" fmla="*/ 1153939 h 2592997"/>
                <a:gd name="connsiteX20" fmla="*/ 1037925 w 1968063"/>
                <a:gd name="connsiteY20" fmla="*/ 985107 h 2592997"/>
                <a:gd name="connsiteX21" fmla="*/ 1166336 w 1968063"/>
                <a:gd name="connsiteY21" fmla="*/ 1206505 h 2592997"/>
                <a:gd name="connsiteX22" fmla="*/ 1166336 w 1968063"/>
                <a:gd name="connsiteY22" fmla="*/ 1206504 h 2592997"/>
                <a:gd name="connsiteX23" fmla="*/ 1436631 w 1968063"/>
                <a:gd name="connsiteY23" fmla="*/ 1672530 h 2592997"/>
                <a:gd name="connsiteX24" fmla="*/ 1968063 w 1968063"/>
                <a:gd name="connsiteY24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1161603 w 1968063"/>
                <a:gd name="connsiteY5" fmla="*/ 1996849 h 2592997"/>
                <a:gd name="connsiteX6" fmla="*/ 1157641 w 1968063"/>
                <a:gd name="connsiteY6" fmla="*/ 1996857 h 2592997"/>
                <a:gd name="connsiteX7" fmla="*/ 932452 w 1968063"/>
                <a:gd name="connsiteY7" fmla="*/ 1608601 h 2592997"/>
                <a:gd name="connsiteX8" fmla="*/ 932452 w 1968063"/>
                <a:gd name="connsiteY8" fmla="*/ 1608601 h 2592997"/>
                <a:gd name="connsiteX9" fmla="*/ 805446 w 1968063"/>
                <a:gd name="connsiteY9" fmla="*/ 1389625 h 2592997"/>
                <a:gd name="connsiteX10" fmla="*/ 571363 w 1968063"/>
                <a:gd name="connsiteY10" fmla="*/ 986034 h 2592997"/>
                <a:gd name="connsiteX11" fmla="*/ 571363 w 1968063"/>
                <a:gd name="connsiteY11" fmla="*/ 986034 h 2592997"/>
                <a:gd name="connsiteX12" fmla="*/ 0 w 1968063"/>
                <a:gd name="connsiteY12" fmla="*/ 926 h 2592997"/>
                <a:gd name="connsiteX13" fmla="*/ 466563 w 1968063"/>
                <a:gd name="connsiteY13" fmla="*/ 0 h 2592997"/>
                <a:gd name="connsiteX14" fmla="*/ 803842 w 1968063"/>
                <a:gd name="connsiteY14" fmla="*/ 581515 h 2592997"/>
                <a:gd name="connsiteX15" fmla="*/ 803842 w 1968063"/>
                <a:gd name="connsiteY15" fmla="*/ 581515 h 2592997"/>
                <a:gd name="connsiteX16" fmla="*/ 1035958 w 1968063"/>
                <a:gd name="connsiteY16" fmla="*/ 981715 h 2592997"/>
                <a:gd name="connsiteX17" fmla="*/ 938821 w 1968063"/>
                <a:gd name="connsiteY17" fmla="*/ 1150343 h 2592997"/>
                <a:gd name="connsiteX18" fmla="*/ 940897 w 1968063"/>
                <a:gd name="connsiteY18" fmla="*/ 1153939 h 2592997"/>
                <a:gd name="connsiteX19" fmla="*/ 1037925 w 1968063"/>
                <a:gd name="connsiteY19" fmla="*/ 985107 h 2592997"/>
                <a:gd name="connsiteX20" fmla="*/ 1166336 w 1968063"/>
                <a:gd name="connsiteY20" fmla="*/ 1206505 h 2592997"/>
                <a:gd name="connsiteX21" fmla="*/ 1166336 w 1968063"/>
                <a:gd name="connsiteY21" fmla="*/ 1206504 h 2592997"/>
                <a:gd name="connsiteX22" fmla="*/ 1436631 w 1968063"/>
                <a:gd name="connsiteY22" fmla="*/ 1672530 h 2592997"/>
                <a:gd name="connsiteX23" fmla="*/ 1968063 w 1968063"/>
                <a:gd name="connsiteY23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1161603 w 1968063"/>
                <a:gd name="connsiteY5" fmla="*/ 1996849 h 2592997"/>
                <a:gd name="connsiteX6" fmla="*/ 1157641 w 1968063"/>
                <a:gd name="connsiteY6" fmla="*/ 1996857 h 2592997"/>
                <a:gd name="connsiteX7" fmla="*/ 932452 w 1968063"/>
                <a:gd name="connsiteY7" fmla="*/ 1608601 h 2592997"/>
                <a:gd name="connsiteX8" fmla="*/ 932452 w 1968063"/>
                <a:gd name="connsiteY8" fmla="*/ 1608601 h 2592997"/>
                <a:gd name="connsiteX9" fmla="*/ 571363 w 1968063"/>
                <a:gd name="connsiteY9" fmla="*/ 986034 h 2592997"/>
                <a:gd name="connsiteX10" fmla="*/ 571363 w 1968063"/>
                <a:gd name="connsiteY10" fmla="*/ 986034 h 2592997"/>
                <a:gd name="connsiteX11" fmla="*/ 0 w 1968063"/>
                <a:gd name="connsiteY11" fmla="*/ 926 h 2592997"/>
                <a:gd name="connsiteX12" fmla="*/ 466563 w 1968063"/>
                <a:gd name="connsiteY12" fmla="*/ 0 h 2592997"/>
                <a:gd name="connsiteX13" fmla="*/ 803842 w 1968063"/>
                <a:gd name="connsiteY13" fmla="*/ 581515 h 2592997"/>
                <a:gd name="connsiteX14" fmla="*/ 803842 w 1968063"/>
                <a:gd name="connsiteY14" fmla="*/ 581515 h 2592997"/>
                <a:gd name="connsiteX15" fmla="*/ 1035958 w 1968063"/>
                <a:gd name="connsiteY15" fmla="*/ 981715 h 2592997"/>
                <a:gd name="connsiteX16" fmla="*/ 938821 w 1968063"/>
                <a:gd name="connsiteY16" fmla="*/ 1150343 h 2592997"/>
                <a:gd name="connsiteX17" fmla="*/ 940897 w 1968063"/>
                <a:gd name="connsiteY17" fmla="*/ 1153939 h 2592997"/>
                <a:gd name="connsiteX18" fmla="*/ 1037925 w 1968063"/>
                <a:gd name="connsiteY18" fmla="*/ 985107 h 2592997"/>
                <a:gd name="connsiteX19" fmla="*/ 1166336 w 1968063"/>
                <a:gd name="connsiteY19" fmla="*/ 1206505 h 2592997"/>
                <a:gd name="connsiteX20" fmla="*/ 1166336 w 1968063"/>
                <a:gd name="connsiteY20" fmla="*/ 1206504 h 2592997"/>
                <a:gd name="connsiteX21" fmla="*/ 1436631 w 1968063"/>
                <a:gd name="connsiteY21" fmla="*/ 1672530 h 2592997"/>
                <a:gd name="connsiteX22" fmla="*/ 1968063 w 1968063"/>
                <a:gd name="connsiteY22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1161603 w 1968063"/>
                <a:gd name="connsiteY5" fmla="*/ 1996849 h 2592997"/>
                <a:gd name="connsiteX6" fmla="*/ 1157641 w 1968063"/>
                <a:gd name="connsiteY6" fmla="*/ 1996857 h 2592997"/>
                <a:gd name="connsiteX7" fmla="*/ 932452 w 1968063"/>
                <a:gd name="connsiteY7" fmla="*/ 1608601 h 2592997"/>
                <a:gd name="connsiteX8" fmla="*/ 571363 w 1968063"/>
                <a:gd name="connsiteY8" fmla="*/ 986034 h 2592997"/>
                <a:gd name="connsiteX9" fmla="*/ 571363 w 1968063"/>
                <a:gd name="connsiteY9" fmla="*/ 986034 h 2592997"/>
                <a:gd name="connsiteX10" fmla="*/ 0 w 1968063"/>
                <a:gd name="connsiteY10" fmla="*/ 926 h 2592997"/>
                <a:gd name="connsiteX11" fmla="*/ 466563 w 1968063"/>
                <a:gd name="connsiteY11" fmla="*/ 0 h 2592997"/>
                <a:gd name="connsiteX12" fmla="*/ 803842 w 1968063"/>
                <a:gd name="connsiteY12" fmla="*/ 581515 h 2592997"/>
                <a:gd name="connsiteX13" fmla="*/ 803842 w 1968063"/>
                <a:gd name="connsiteY13" fmla="*/ 581515 h 2592997"/>
                <a:gd name="connsiteX14" fmla="*/ 1035958 w 1968063"/>
                <a:gd name="connsiteY14" fmla="*/ 981715 h 2592997"/>
                <a:gd name="connsiteX15" fmla="*/ 938821 w 1968063"/>
                <a:gd name="connsiteY15" fmla="*/ 1150343 h 2592997"/>
                <a:gd name="connsiteX16" fmla="*/ 940897 w 1968063"/>
                <a:gd name="connsiteY16" fmla="*/ 1153939 h 2592997"/>
                <a:gd name="connsiteX17" fmla="*/ 1037925 w 1968063"/>
                <a:gd name="connsiteY17" fmla="*/ 985107 h 2592997"/>
                <a:gd name="connsiteX18" fmla="*/ 1166336 w 1968063"/>
                <a:gd name="connsiteY18" fmla="*/ 1206505 h 2592997"/>
                <a:gd name="connsiteX19" fmla="*/ 1166336 w 1968063"/>
                <a:gd name="connsiteY19" fmla="*/ 1206504 h 2592997"/>
                <a:gd name="connsiteX20" fmla="*/ 1436631 w 1968063"/>
                <a:gd name="connsiteY20" fmla="*/ 1672530 h 2592997"/>
                <a:gd name="connsiteX21" fmla="*/ 1968063 w 1968063"/>
                <a:gd name="connsiteY21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1161603 w 1968063"/>
                <a:gd name="connsiteY5" fmla="*/ 1996849 h 2592997"/>
                <a:gd name="connsiteX6" fmla="*/ 932452 w 1968063"/>
                <a:gd name="connsiteY6" fmla="*/ 1608601 h 2592997"/>
                <a:gd name="connsiteX7" fmla="*/ 571363 w 1968063"/>
                <a:gd name="connsiteY7" fmla="*/ 986034 h 2592997"/>
                <a:gd name="connsiteX8" fmla="*/ 571363 w 1968063"/>
                <a:gd name="connsiteY8" fmla="*/ 986034 h 2592997"/>
                <a:gd name="connsiteX9" fmla="*/ 0 w 1968063"/>
                <a:gd name="connsiteY9" fmla="*/ 926 h 2592997"/>
                <a:gd name="connsiteX10" fmla="*/ 466563 w 1968063"/>
                <a:gd name="connsiteY10" fmla="*/ 0 h 2592997"/>
                <a:gd name="connsiteX11" fmla="*/ 803842 w 1968063"/>
                <a:gd name="connsiteY11" fmla="*/ 581515 h 2592997"/>
                <a:gd name="connsiteX12" fmla="*/ 803842 w 1968063"/>
                <a:gd name="connsiteY12" fmla="*/ 581515 h 2592997"/>
                <a:gd name="connsiteX13" fmla="*/ 1035958 w 1968063"/>
                <a:gd name="connsiteY13" fmla="*/ 981715 h 2592997"/>
                <a:gd name="connsiteX14" fmla="*/ 938821 w 1968063"/>
                <a:gd name="connsiteY14" fmla="*/ 1150343 h 2592997"/>
                <a:gd name="connsiteX15" fmla="*/ 940897 w 1968063"/>
                <a:gd name="connsiteY15" fmla="*/ 1153939 h 2592997"/>
                <a:gd name="connsiteX16" fmla="*/ 1037925 w 1968063"/>
                <a:gd name="connsiteY16" fmla="*/ 985107 h 2592997"/>
                <a:gd name="connsiteX17" fmla="*/ 1166336 w 1968063"/>
                <a:gd name="connsiteY17" fmla="*/ 1206505 h 2592997"/>
                <a:gd name="connsiteX18" fmla="*/ 1166336 w 1968063"/>
                <a:gd name="connsiteY18" fmla="*/ 1206504 h 2592997"/>
                <a:gd name="connsiteX19" fmla="*/ 1436631 w 1968063"/>
                <a:gd name="connsiteY19" fmla="*/ 1672530 h 2592997"/>
                <a:gd name="connsiteX20" fmla="*/ 1968063 w 1968063"/>
                <a:gd name="connsiteY20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1161603 w 1968063"/>
                <a:gd name="connsiteY5" fmla="*/ 1996849 h 2592997"/>
                <a:gd name="connsiteX6" fmla="*/ 571363 w 1968063"/>
                <a:gd name="connsiteY6" fmla="*/ 986034 h 2592997"/>
                <a:gd name="connsiteX7" fmla="*/ 571363 w 1968063"/>
                <a:gd name="connsiteY7" fmla="*/ 986034 h 2592997"/>
                <a:gd name="connsiteX8" fmla="*/ 0 w 1968063"/>
                <a:gd name="connsiteY8" fmla="*/ 926 h 2592997"/>
                <a:gd name="connsiteX9" fmla="*/ 466563 w 1968063"/>
                <a:gd name="connsiteY9" fmla="*/ 0 h 2592997"/>
                <a:gd name="connsiteX10" fmla="*/ 803842 w 1968063"/>
                <a:gd name="connsiteY10" fmla="*/ 581515 h 2592997"/>
                <a:gd name="connsiteX11" fmla="*/ 803842 w 1968063"/>
                <a:gd name="connsiteY11" fmla="*/ 581515 h 2592997"/>
                <a:gd name="connsiteX12" fmla="*/ 1035958 w 1968063"/>
                <a:gd name="connsiteY12" fmla="*/ 981715 h 2592997"/>
                <a:gd name="connsiteX13" fmla="*/ 938821 w 1968063"/>
                <a:gd name="connsiteY13" fmla="*/ 1150343 h 2592997"/>
                <a:gd name="connsiteX14" fmla="*/ 940897 w 1968063"/>
                <a:gd name="connsiteY14" fmla="*/ 1153939 h 2592997"/>
                <a:gd name="connsiteX15" fmla="*/ 1037925 w 1968063"/>
                <a:gd name="connsiteY15" fmla="*/ 985107 h 2592997"/>
                <a:gd name="connsiteX16" fmla="*/ 1166336 w 1968063"/>
                <a:gd name="connsiteY16" fmla="*/ 1206505 h 2592997"/>
                <a:gd name="connsiteX17" fmla="*/ 1166336 w 1968063"/>
                <a:gd name="connsiteY17" fmla="*/ 1206504 h 2592997"/>
                <a:gd name="connsiteX18" fmla="*/ 1436631 w 1968063"/>
                <a:gd name="connsiteY18" fmla="*/ 1672530 h 2592997"/>
                <a:gd name="connsiteX19" fmla="*/ 1968063 w 1968063"/>
                <a:gd name="connsiteY19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571363 w 1968063"/>
                <a:gd name="connsiteY5" fmla="*/ 986034 h 2592997"/>
                <a:gd name="connsiteX6" fmla="*/ 571363 w 1968063"/>
                <a:gd name="connsiteY6" fmla="*/ 986034 h 2592997"/>
                <a:gd name="connsiteX7" fmla="*/ 0 w 1968063"/>
                <a:gd name="connsiteY7" fmla="*/ 926 h 2592997"/>
                <a:gd name="connsiteX8" fmla="*/ 466563 w 1968063"/>
                <a:gd name="connsiteY8" fmla="*/ 0 h 2592997"/>
                <a:gd name="connsiteX9" fmla="*/ 803842 w 1968063"/>
                <a:gd name="connsiteY9" fmla="*/ 581515 h 2592997"/>
                <a:gd name="connsiteX10" fmla="*/ 803842 w 1968063"/>
                <a:gd name="connsiteY10" fmla="*/ 581515 h 2592997"/>
                <a:gd name="connsiteX11" fmla="*/ 1035958 w 1968063"/>
                <a:gd name="connsiteY11" fmla="*/ 981715 h 2592997"/>
                <a:gd name="connsiteX12" fmla="*/ 938821 w 1968063"/>
                <a:gd name="connsiteY12" fmla="*/ 1150343 h 2592997"/>
                <a:gd name="connsiteX13" fmla="*/ 940897 w 1968063"/>
                <a:gd name="connsiteY13" fmla="*/ 1153939 h 2592997"/>
                <a:gd name="connsiteX14" fmla="*/ 1037925 w 1968063"/>
                <a:gd name="connsiteY14" fmla="*/ 985107 h 2592997"/>
                <a:gd name="connsiteX15" fmla="*/ 1166336 w 1968063"/>
                <a:gd name="connsiteY15" fmla="*/ 1206505 h 2592997"/>
                <a:gd name="connsiteX16" fmla="*/ 1166336 w 1968063"/>
                <a:gd name="connsiteY16" fmla="*/ 1206504 h 2592997"/>
                <a:gd name="connsiteX17" fmla="*/ 1436631 w 1968063"/>
                <a:gd name="connsiteY17" fmla="*/ 1672530 h 2592997"/>
                <a:gd name="connsiteX18" fmla="*/ 1968063 w 1968063"/>
                <a:gd name="connsiteY18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571363 w 1968063"/>
                <a:gd name="connsiteY5" fmla="*/ 986034 h 2592997"/>
                <a:gd name="connsiteX6" fmla="*/ 0 w 1968063"/>
                <a:gd name="connsiteY6" fmla="*/ 926 h 2592997"/>
                <a:gd name="connsiteX7" fmla="*/ 466563 w 1968063"/>
                <a:gd name="connsiteY7" fmla="*/ 0 h 2592997"/>
                <a:gd name="connsiteX8" fmla="*/ 803842 w 1968063"/>
                <a:gd name="connsiteY8" fmla="*/ 581515 h 2592997"/>
                <a:gd name="connsiteX9" fmla="*/ 803842 w 1968063"/>
                <a:gd name="connsiteY9" fmla="*/ 581515 h 2592997"/>
                <a:gd name="connsiteX10" fmla="*/ 1035958 w 1968063"/>
                <a:gd name="connsiteY10" fmla="*/ 981715 h 2592997"/>
                <a:gd name="connsiteX11" fmla="*/ 938821 w 1968063"/>
                <a:gd name="connsiteY11" fmla="*/ 1150343 h 2592997"/>
                <a:gd name="connsiteX12" fmla="*/ 940897 w 1968063"/>
                <a:gd name="connsiteY12" fmla="*/ 1153939 h 2592997"/>
                <a:gd name="connsiteX13" fmla="*/ 1037925 w 1968063"/>
                <a:gd name="connsiteY13" fmla="*/ 985107 h 2592997"/>
                <a:gd name="connsiteX14" fmla="*/ 1166336 w 1968063"/>
                <a:gd name="connsiteY14" fmla="*/ 1206505 h 2592997"/>
                <a:gd name="connsiteX15" fmla="*/ 1166336 w 1968063"/>
                <a:gd name="connsiteY15" fmla="*/ 1206504 h 2592997"/>
                <a:gd name="connsiteX16" fmla="*/ 1436631 w 1968063"/>
                <a:gd name="connsiteY16" fmla="*/ 1672530 h 2592997"/>
                <a:gd name="connsiteX17" fmla="*/ 1968063 w 1968063"/>
                <a:gd name="connsiteY17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571363 w 1968063"/>
                <a:gd name="connsiteY5" fmla="*/ 986034 h 2592997"/>
                <a:gd name="connsiteX6" fmla="*/ 0 w 1968063"/>
                <a:gd name="connsiteY6" fmla="*/ 926 h 2592997"/>
                <a:gd name="connsiteX7" fmla="*/ 466563 w 1968063"/>
                <a:gd name="connsiteY7" fmla="*/ 0 h 2592997"/>
                <a:gd name="connsiteX8" fmla="*/ 803842 w 1968063"/>
                <a:gd name="connsiteY8" fmla="*/ 581515 h 2592997"/>
                <a:gd name="connsiteX9" fmla="*/ 803842 w 1968063"/>
                <a:gd name="connsiteY9" fmla="*/ 581515 h 2592997"/>
                <a:gd name="connsiteX10" fmla="*/ 1035958 w 1968063"/>
                <a:gd name="connsiteY10" fmla="*/ 981715 h 2592997"/>
                <a:gd name="connsiteX11" fmla="*/ 938821 w 1968063"/>
                <a:gd name="connsiteY11" fmla="*/ 1150343 h 2592997"/>
                <a:gd name="connsiteX12" fmla="*/ 1037925 w 1968063"/>
                <a:gd name="connsiteY12" fmla="*/ 985107 h 2592997"/>
                <a:gd name="connsiteX13" fmla="*/ 1166336 w 1968063"/>
                <a:gd name="connsiteY13" fmla="*/ 1206505 h 2592997"/>
                <a:gd name="connsiteX14" fmla="*/ 1166336 w 1968063"/>
                <a:gd name="connsiteY14" fmla="*/ 1206504 h 2592997"/>
                <a:gd name="connsiteX15" fmla="*/ 1436631 w 1968063"/>
                <a:gd name="connsiteY15" fmla="*/ 1672530 h 2592997"/>
                <a:gd name="connsiteX16" fmla="*/ 1968063 w 1968063"/>
                <a:gd name="connsiteY16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803842 w 1968063"/>
                <a:gd name="connsiteY7" fmla="*/ 581515 h 2592997"/>
                <a:gd name="connsiteX8" fmla="*/ 803842 w 1968063"/>
                <a:gd name="connsiteY8" fmla="*/ 581515 h 2592997"/>
                <a:gd name="connsiteX9" fmla="*/ 1035958 w 1968063"/>
                <a:gd name="connsiteY9" fmla="*/ 981715 h 2592997"/>
                <a:gd name="connsiteX10" fmla="*/ 938821 w 1968063"/>
                <a:gd name="connsiteY10" fmla="*/ 1150343 h 2592997"/>
                <a:gd name="connsiteX11" fmla="*/ 1037925 w 1968063"/>
                <a:gd name="connsiteY11" fmla="*/ 985107 h 2592997"/>
                <a:gd name="connsiteX12" fmla="*/ 1166336 w 1968063"/>
                <a:gd name="connsiteY12" fmla="*/ 1206505 h 2592997"/>
                <a:gd name="connsiteX13" fmla="*/ 1166336 w 1968063"/>
                <a:gd name="connsiteY13" fmla="*/ 1206504 h 2592997"/>
                <a:gd name="connsiteX14" fmla="*/ 1436631 w 1968063"/>
                <a:gd name="connsiteY14" fmla="*/ 1672530 h 2592997"/>
                <a:gd name="connsiteX15" fmla="*/ 1968063 w 1968063"/>
                <a:gd name="connsiteY15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803842 w 1968063"/>
                <a:gd name="connsiteY7" fmla="*/ 581515 h 2592997"/>
                <a:gd name="connsiteX8" fmla="*/ 803842 w 1968063"/>
                <a:gd name="connsiteY8" fmla="*/ 581515 h 2592997"/>
                <a:gd name="connsiteX9" fmla="*/ 1035958 w 1968063"/>
                <a:gd name="connsiteY9" fmla="*/ 981715 h 2592997"/>
                <a:gd name="connsiteX10" fmla="*/ 1037925 w 1968063"/>
                <a:gd name="connsiteY10" fmla="*/ 985107 h 2592997"/>
                <a:gd name="connsiteX11" fmla="*/ 1166336 w 1968063"/>
                <a:gd name="connsiteY11" fmla="*/ 1206505 h 2592997"/>
                <a:gd name="connsiteX12" fmla="*/ 1166336 w 1968063"/>
                <a:gd name="connsiteY12" fmla="*/ 1206504 h 2592997"/>
                <a:gd name="connsiteX13" fmla="*/ 1436631 w 1968063"/>
                <a:gd name="connsiteY13" fmla="*/ 1672530 h 2592997"/>
                <a:gd name="connsiteX14" fmla="*/ 1968063 w 1968063"/>
                <a:gd name="connsiteY14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803842 w 1968063"/>
                <a:gd name="connsiteY7" fmla="*/ 581515 h 2592997"/>
                <a:gd name="connsiteX8" fmla="*/ 803842 w 1968063"/>
                <a:gd name="connsiteY8" fmla="*/ 581515 h 2592997"/>
                <a:gd name="connsiteX9" fmla="*/ 1035958 w 1968063"/>
                <a:gd name="connsiteY9" fmla="*/ 981715 h 2592997"/>
                <a:gd name="connsiteX10" fmla="*/ 1166336 w 1968063"/>
                <a:gd name="connsiteY10" fmla="*/ 1206505 h 2592997"/>
                <a:gd name="connsiteX11" fmla="*/ 1166336 w 1968063"/>
                <a:gd name="connsiteY11" fmla="*/ 1206504 h 2592997"/>
                <a:gd name="connsiteX12" fmla="*/ 1436631 w 1968063"/>
                <a:gd name="connsiteY12" fmla="*/ 1672530 h 2592997"/>
                <a:gd name="connsiteX13" fmla="*/ 1968063 w 1968063"/>
                <a:gd name="connsiteY13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803842 w 1968063"/>
                <a:gd name="connsiteY7" fmla="*/ 581515 h 2592997"/>
                <a:gd name="connsiteX8" fmla="*/ 803842 w 1968063"/>
                <a:gd name="connsiteY8" fmla="*/ 581515 h 2592997"/>
                <a:gd name="connsiteX9" fmla="*/ 1166336 w 1968063"/>
                <a:gd name="connsiteY9" fmla="*/ 1206505 h 2592997"/>
                <a:gd name="connsiteX10" fmla="*/ 1166336 w 1968063"/>
                <a:gd name="connsiteY10" fmla="*/ 1206504 h 2592997"/>
                <a:gd name="connsiteX11" fmla="*/ 1436631 w 1968063"/>
                <a:gd name="connsiteY11" fmla="*/ 1672530 h 2592997"/>
                <a:gd name="connsiteX12" fmla="*/ 1968063 w 1968063"/>
                <a:gd name="connsiteY12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803842 w 1968063"/>
                <a:gd name="connsiteY7" fmla="*/ 581515 h 2592997"/>
                <a:gd name="connsiteX8" fmla="*/ 803842 w 1968063"/>
                <a:gd name="connsiteY8" fmla="*/ 581515 h 2592997"/>
                <a:gd name="connsiteX9" fmla="*/ 1166336 w 1968063"/>
                <a:gd name="connsiteY9" fmla="*/ 1206505 h 2592997"/>
                <a:gd name="connsiteX10" fmla="*/ 1436631 w 1968063"/>
                <a:gd name="connsiteY10" fmla="*/ 1672530 h 2592997"/>
                <a:gd name="connsiteX11" fmla="*/ 1968063 w 1968063"/>
                <a:gd name="connsiteY11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803842 w 1968063"/>
                <a:gd name="connsiteY7" fmla="*/ 581515 h 2592997"/>
                <a:gd name="connsiteX8" fmla="*/ 803842 w 1968063"/>
                <a:gd name="connsiteY8" fmla="*/ 581515 h 2592997"/>
                <a:gd name="connsiteX9" fmla="*/ 1166336 w 1968063"/>
                <a:gd name="connsiteY9" fmla="*/ 1206505 h 2592997"/>
                <a:gd name="connsiteX10" fmla="*/ 1968063 w 1968063"/>
                <a:gd name="connsiteY10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803842 w 1968063"/>
                <a:gd name="connsiteY7" fmla="*/ 581515 h 2592997"/>
                <a:gd name="connsiteX8" fmla="*/ 803842 w 1968063"/>
                <a:gd name="connsiteY8" fmla="*/ 581515 h 2592997"/>
                <a:gd name="connsiteX9" fmla="*/ 1968063 w 1968063"/>
                <a:gd name="connsiteY9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803842 w 1968063"/>
                <a:gd name="connsiteY7" fmla="*/ 581515 h 2592997"/>
                <a:gd name="connsiteX8" fmla="*/ 1968063 w 1968063"/>
                <a:gd name="connsiteY8" fmla="*/ 2592997 h 2592997"/>
                <a:gd name="connsiteX0" fmla="*/ 1968063 w 1968063"/>
                <a:gd name="connsiteY0" fmla="*/ 2592997 h 2592997"/>
                <a:gd name="connsiteX1" fmla="*/ 359863 w 1968063"/>
                <a:gd name="connsiteY1" fmla="*/ 2592997 h 2592997"/>
                <a:gd name="connsiteX2" fmla="*/ 476389 w 1968063"/>
                <a:gd name="connsiteY2" fmla="*/ 2392666 h 2592997"/>
                <a:gd name="connsiteX3" fmla="*/ 1379338 w 1968063"/>
                <a:gd name="connsiteY3" fmla="*/ 2392665 h 2592997"/>
                <a:gd name="connsiteX4" fmla="*/ 1391177 w 1968063"/>
                <a:gd name="connsiteY4" fmla="*/ 2392665 h 2592997"/>
                <a:gd name="connsiteX5" fmla="*/ 0 w 1968063"/>
                <a:gd name="connsiteY5" fmla="*/ 926 h 2592997"/>
                <a:gd name="connsiteX6" fmla="*/ 466563 w 1968063"/>
                <a:gd name="connsiteY6" fmla="*/ 0 h 2592997"/>
                <a:gd name="connsiteX7" fmla="*/ 1968063 w 1968063"/>
                <a:gd name="connsiteY7" fmla="*/ 2592997 h 2592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8063" h="2592997">
                  <a:moveTo>
                    <a:pt x="1968063" y="2592997"/>
                  </a:moveTo>
                  <a:lnTo>
                    <a:pt x="359863" y="2592997"/>
                  </a:lnTo>
                  <a:lnTo>
                    <a:pt x="476389" y="2392666"/>
                  </a:lnTo>
                  <a:lnTo>
                    <a:pt x="1379338" y="2392665"/>
                  </a:lnTo>
                  <a:lnTo>
                    <a:pt x="1391177" y="2392665"/>
                  </a:lnTo>
                  <a:lnTo>
                    <a:pt x="0" y="926"/>
                  </a:lnTo>
                  <a:lnTo>
                    <a:pt x="466563" y="0"/>
                  </a:lnTo>
                  <a:lnTo>
                    <a:pt x="1968063" y="2592997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1" name="フリーフォーム: 図形 460">
              <a:extLst>
                <a:ext uri="{FF2B5EF4-FFF2-40B4-BE49-F238E27FC236}">
                  <a16:creationId xmlns:a16="http://schemas.microsoft.com/office/drawing/2014/main" id="{14FF5BF1-8A42-5E8C-15D6-2D5965499741}"/>
                </a:ext>
              </a:extLst>
            </p:cNvPr>
            <p:cNvSpPr/>
            <p:nvPr/>
          </p:nvSpPr>
          <p:spPr bwMode="auto">
            <a:xfrm rot="10800000">
              <a:off x="5200507" y="2483227"/>
              <a:ext cx="1968063" cy="2592999"/>
            </a:xfrm>
            <a:custGeom>
              <a:avLst/>
              <a:gdLst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326306 w 1968063"/>
                <a:gd name="connsiteY2" fmla="*/ 1729452 h 2592999"/>
                <a:gd name="connsiteX3" fmla="*/ 1326305 w 1968063"/>
                <a:gd name="connsiteY3" fmla="*/ 1729451 h 2592999"/>
                <a:gd name="connsiteX4" fmla="*/ 1164220 w 1968063"/>
                <a:gd name="connsiteY4" fmla="*/ 2011482 h 2592999"/>
                <a:gd name="connsiteX5" fmla="*/ 932104 w 1968063"/>
                <a:gd name="connsiteY5" fmla="*/ 1611282 h 2592999"/>
                <a:gd name="connsiteX6" fmla="*/ 1094908 w 1968063"/>
                <a:gd name="connsiteY6" fmla="*/ 1328659 h 2592999"/>
                <a:gd name="connsiteX7" fmla="*/ 1092756 w 1968063"/>
                <a:gd name="connsiteY7" fmla="*/ 1324932 h 2592999"/>
                <a:gd name="connsiteX8" fmla="*/ 930138 w 1968063"/>
                <a:gd name="connsiteY8" fmla="*/ 1607891 h 2592999"/>
                <a:gd name="connsiteX9" fmla="*/ 801727 w 1968063"/>
                <a:gd name="connsiteY9" fmla="*/ 1386493 h 2592999"/>
                <a:gd name="connsiteX10" fmla="*/ 531432 w 1968063"/>
                <a:gd name="connsiteY10" fmla="*/ 920467 h 2592999"/>
                <a:gd name="connsiteX11" fmla="*/ 0 w 1968063"/>
                <a:gd name="connsiteY11" fmla="*/ 0 h 2592999"/>
                <a:gd name="connsiteX12" fmla="*/ 1608200 w 1968063"/>
                <a:gd name="connsiteY12" fmla="*/ 0 h 2592999"/>
                <a:gd name="connsiteX13" fmla="*/ 1491674 w 1968063"/>
                <a:gd name="connsiteY13" fmla="*/ 200332 h 2592999"/>
                <a:gd name="connsiteX14" fmla="*/ 588725 w 1968063"/>
                <a:gd name="connsiteY14" fmla="*/ 200332 h 2592999"/>
                <a:gd name="connsiteX15" fmla="*/ 576886 w 1968063"/>
                <a:gd name="connsiteY15" fmla="*/ 200332 h 2592999"/>
                <a:gd name="connsiteX16" fmla="*/ 806460 w 1968063"/>
                <a:gd name="connsiteY16" fmla="*/ 596148 h 2592999"/>
                <a:gd name="connsiteX17" fmla="*/ 810422 w 1968063"/>
                <a:gd name="connsiteY17" fmla="*/ 596140 h 2592999"/>
                <a:gd name="connsiteX18" fmla="*/ 1035611 w 1968063"/>
                <a:gd name="connsiteY18" fmla="*/ 984398 h 2592999"/>
                <a:gd name="connsiteX19" fmla="*/ 1162617 w 1968063"/>
                <a:gd name="connsiteY19" fmla="*/ 1203373 h 2592999"/>
                <a:gd name="connsiteX20" fmla="*/ 1123876 w 1968063"/>
                <a:gd name="connsiteY20" fmla="*/ 1270783 h 2592999"/>
                <a:gd name="connsiteX21" fmla="*/ 1126064 w 1968063"/>
                <a:gd name="connsiteY21" fmla="*/ 1274573 h 2592999"/>
                <a:gd name="connsiteX22" fmla="*/ 1164856 w 1968063"/>
                <a:gd name="connsiteY22" fmla="*/ 1207233 h 2592999"/>
                <a:gd name="connsiteX23" fmla="*/ 1396700 w 1968063"/>
                <a:gd name="connsiteY23" fmla="*/ 1606964 h 2592999"/>
                <a:gd name="connsiteX24" fmla="*/ 1357425 w 1968063"/>
                <a:gd name="connsiteY24" fmla="*/ 1675302 h 2592999"/>
                <a:gd name="connsiteX25" fmla="*/ 1357426 w 1968063"/>
                <a:gd name="connsiteY25" fmla="*/ 1675303 h 2592999"/>
                <a:gd name="connsiteX26" fmla="*/ 1396700 w 1968063"/>
                <a:gd name="connsiteY26" fmla="*/ 1606965 h 2592999"/>
                <a:gd name="connsiteX27" fmla="*/ 1968063 w 1968063"/>
                <a:gd name="connsiteY27" fmla="*/ 2592073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326306 w 1968063"/>
                <a:gd name="connsiteY2" fmla="*/ 1729452 h 2592999"/>
                <a:gd name="connsiteX3" fmla="*/ 1326305 w 1968063"/>
                <a:gd name="connsiteY3" fmla="*/ 1729451 h 2592999"/>
                <a:gd name="connsiteX4" fmla="*/ 1164220 w 1968063"/>
                <a:gd name="connsiteY4" fmla="*/ 2011482 h 2592999"/>
                <a:gd name="connsiteX5" fmla="*/ 932104 w 1968063"/>
                <a:gd name="connsiteY5" fmla="*/ 1611282 h 2592999"/>
                <a:gd name="connsiteX6" fmla="*/ 1094908 w 1968063"/>
                <a:gd name="connsiteY6" fmla="*/ 1328659 h 2592999"/>
                <a:gd name="connsiteX7" fmla="*/ 930138 w 1968063"/>
                <a:gd name="connsiteY7" fmla="*/ 1607891 h 2592999"/>
                <a:gd name="connsiteX8" fmla="*/ 801727 w 1968063"/>
                <a:gd name="connsiteY8" fmla="*/ 1386493 h 2592999"/>
                <a:gd name="connsiteX9" fmla="*/ 531432 w 1968063"/>
                <a:gd name="connsiteY9" fmla="*/ 920467 h 2592999"/>
                <a:gd name="connsiteX10" fmla="*/ 0 w 1968063"/>
                <a:gd name="connsiteY10" fmla="*/ 0 h 2592999"/>
                <a:gd name="connsiteX11" fmla="*/ 1608200 w 1968063"/>
                <a:gd name="connsiteY11" fmla="*/ 0 h 2592999"/>
                <a:gd name="connsiteX12" fmla="*/ 1491674 w 1968063"/>
                <a:gd name="connsiteY12" fmla="*/ 200332 h 2592999"/>
                <a:gd name="connsiteX13" fmla="*/ 588725 w 1968063"/>
                <a:gd name="connsiteY13" fmla="*/ 200332 h 2592999"/>
                <a:gd name="connsiteX14" fmla="*/ 576886 w 1968063"/>
                <a:gd name="connsiteY14" fmla="*/ 200332 h 2592999"/>
                <a:gd name="connsiteX15" fmla="*/ 806460 w 1968063"/>
                <a:gd name="connsiteY15" fmla="*/ 596148 h 2592999"/>
                <a:gd name="connsiteX16" fmla="*/ 810422 w 1968063"/>
                <a:gd name="connsiteY16" fmla="*/ 596140 h 2592999"/>
                <a:gd name="connsiteX17" fmla="*/ 1035611 w 1968063"/>
                <a:gd name="connsiteY17" fmla="*/ 984398 h 2592999"/>
                <a:gd name="connsiteX18" fmla="*/ 1162617 w 1968063"/>
                <a:gd name="connsiteY18" fmla="*/ 1203373 h 2592999"/>
                <a:gd name="connsiteX19" fmla="*/ 1123876 w 1968063"/>
                <a:gd name="connsiteY19" fmla="*/ 1270783 h 2592999"/>
                <a:gd name="connsiteX20" fmla="*/ 1126064 w 1968063"/>
                <a:gd name="connsiteY20" fmla="*/ 1274573 h 2592999"/>
                <a:gd name="connsiteX21" fmla="*/ 1164856 w 1968063"/>
                <a:gd name="connsiteY21" fmla="*/ 1207233 h 2592999"/>
                <a:gd name="connsiteX22" fmla="*/ 1396700 w 1968063"/>
                <a:gd name="connsiteY22" fmla="*/ 1606964 h 2592999"/>
                <a:gd name="connsiteX23" fmla="*/ 1357425 w 1968063"/>
                <a:gd name="connsiteY23" fmla="*/ 1675302 h 2592999"/>
                <a:gd name="connsiteX24" fmla="*/ 1357426 w 1968063"/>
                <a:gd name="connsiteY24" fmla="*/ 1675303 h 2592999"/>
                <a:gd name="connsiteX25" fmla="*/ 1396700 w 1968063"/>
                <a:gd name="connsiteY25" fmla="*/ 1606965 h 2592999"/>
                <a:gd name="connsiteX26" fmla="*/ 1968063 w 1968063"/>
                <a:gd name="connsiteY26" fmla="*/ 2592073 h 2592999"/>
                <a:gd name="connsiteX27" fmla="*/ 1501500 w 1968063"/>
                <a:gd name="connsiteY27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326306 w 1968063"/>
                <a:gd name="connsiteY2" fmla="*/ 1729452 h 2592999"/>
                <a:gd name="connsiteX3" fmla="*/ 1326305 w 1968063"/>
                <a:gd name="connsiteY3" fmla="*/ 1729451 h 2592999"/>
                <a:gd name="connsiteX4" fmla="*/ 1164220 w 1968063"/>
                <a:gd name="connsiteY4" fmla="*/ 2011482 h 2592999"/>
                <a:gd name="connsiteX5" fmla="*/ 932104 w 1968063"/>
                <a:gd name="connsiteY5" fmla="*/ 1611282 h 2592999"/>
                <a:gd name="connsiteX6" fmla="*/ 930138 w 1968063"/>
                <a:gd name="connsiteY6" fmla="*/ 1607891 h 2592999"/>
                <a:gd name="connsiteX7" fmla="*/ 801727 w 1968063"/>
                <a:gd name="connsiteY7" fmla="*/ 1386493 h 2592999"/>
                <a:gd name="connsiteX8" fmla="*/ 531432 w 1968063"/>
                <a:gd name="connsiteY8" fmla="*/ 920467 h 2592999"/>
                <a:gd name="connsiteX9" fmla="*/ 0 w 1968063"/>
                <a:gd name="connsiteY9" fmla="*/ 0 h 2592999"/>
                <a:gd name="connsiteX10" fmla="*/ 1608200 w 1968063"/>
                <a:gd name="connsiteY10" fmla="*/ 0 h 2592999"/>
                <a:gd name="connsiteX11" fmla="*/ 1491674 w 1968063"/>
                <a:gd name="connsiteY11" fmla="*/ 200332 h 2592999"/>
                <a:gd name="connsiteX12" fmla="*/ 588725 w 1968063"/>
                <a:gd name="connsiteY12" fmla="*/ 200332 h 2592999"/>
                <a:gd name="connsiteX13" fmla="*/ 576886 w 1968063"/>
                <a:gd name="connsiteY13" fmla="*/ 200332 h 2592999"/>
                <a:gd name="connsiteX14" fmla="*/ 806460 w 1968063"/>
                <a:gd name="connsiteY14" fmla="*/ 596148 h 2592999"/>
                <a:gd name="connsiteX15" fmla="*/ 810422 w 1968063"/>
                <a:gd name="connsiteY15" fmla="*/ 596140 h 2592999"/>
                <a:gd name="connsiteX16" fmla="*/ 1035611 w 1968063"/>
                <a:gd name="connsiteY16" fmla="*/ 984398 h 2592999"/>
                <a:gd name="connsiteX17" fmla="*/ 1162617 w 1968063"/>
                <a:gd name="connsiteY17" fmla="*/ 1203373 h 2592999"/>
                <a:gd name="connsiteX18" fmla="*/ 1123876 w 1968063"/>
                <a:gd name="connsiteY18" fmla="*/ 1270783 h 2592999"/>
                <a:gd name="connsiteX19" fmla="*/ 1126064 w 1968063"/>
                <a:gd name="connsiteY19" fmla="*/ 1274573 h 2592999"/>
                <a:gd name="connsiteX20" fmla="*/ 1164856 w 1968063"/>
                <a:gd name="connsiteY20" fmla="*/ 1207233 h 2592999"/>
                <a:gd name="connsiteX21" fmla="*/ 1396700 w 1968063"/>
                <a:gd name="connsiteY21" fmla="*/ 1606964 h 2592999"/>
                <a:gd name="connsiteX22" fmla="*/ 1357425 w 1968063"/>
                <a:gd name="connsiteY22" fmla="*/ 1675302 h 2592999"/>
                <a:gd name="connsiteX23" fmla="*/ 1357426 w 1968063"/>
                <a:gd name="connsiteY23" fmla="*/ 1675303 h 2592999"/>
                <a:gd name="connsiteX24" fmla="*/ 1396700 w 1968063"/>
                <a:gd name="connsiteY24" fmla="*/ 1606965 h 2592999"/>
                <a:gd name="connsiteX25" fmla="*/ 1968063 w 1968063"/>
                <a:gd name="connsiteY25" fmla="*/ 2592073 h 2592999"/>
                <a:gd name="connsiteX26" fmla="*/ 1501500 w 1968063"/>
                <a:gd name="connsiteY26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326306 w 1968063"/>
                <a:gd name="connsiteY2" fmla="*/ 1729452 h 2592999"/>
                <a:gd name="connsiteX3" fmla="*/ 1326305 w 1968063"/>
                <a:gd name="connsiteY3" fmla="*/ 1729451 h 2592999"/>
                <a:gd name="connsiteX4" fmla="*/ 1164220 w 1968063"/>
                <a:gd name="connsiteY4" fmla="*/ 2011482 h 2592999"/>
                <a:gd name="connsiteX5" fmla="*/ 932104 w 1968063"/>
                <a:gd name="connsiteY5" fmla="*/ 1611282 h 2592999"/>
                <a:gd name="connsiteX6" fmla="*/ 801727 w 1968063"/>
                <a:gd name="connsiteY6" fmla="*/ 1386493 h 2592999"/>
                <a:gd name="connsiteX7" fmla="*/ 531432 w 1968063"/>
                <a:gd name="connsiteY7" fmla="*/ 920467 h 2592999"/>
                <a:gd name="connsiteX8" fmla="*/ 0 w 1968063"/>
                <a:gd name="connsiteY8" fmla="*/ 0 h 2592999"/>
                <a:gd name="connsiteX9" fmla="*/ 1608200 w 1968063"/>
                <a:gd name="connsiteY9" fmla="*/ 0 h 2592999"/>
                <a:gd name="connsiteX10" fmla="*/ 1491674 w 1968063"/>
                <a:gd name="connsiteY10" fmla="*/ 200332 h 2592999"/>
                <a:gd name="connsiteX11" fmla="*/ 588725 w 1968063"/>
                <a:gd name="connsiteY11" fmla="*/ 200332 h 2592999"/>
                <a:gd name="connsiteX12" fmla="*/ 576886 w 1968063"/>
                <a:gd name="connsiteY12" fmla="*/ 200332 h 2592999"/>
                <a:gd name="connsiteX13" fmla="*/ 806460 w 1968063"/>
                <a:gd name="connsiteY13" fmla="*/ 596148 h 2592999"/>
                <a:gd name="connsiteX14" fmla="*/ 810422 w 1968063"/>
                <a:gd name="connsiteY14" fmla="*/ 596140 h 2592999"/>
                <a:gd name="connsiteX15" fmla="*/ 1035611 w 1968063"/>
                <a:gd name="connsiteY15" fmla="*/ 984398 h 2592999"/>
                <a:gd name="connsiteX16" fmla="*/ 1162617 w 1968063"/>
                <a:gd name="connsiteY16" fmla="*/ 1203373 h 2592999"/>
                <a:gd name="connsiteX17" fmla="*/ 1123876 w 1968063"/>
                <a:gd name="connsiteY17" fmla="*/ 1270783 h 2592999"/>
                <a:gd name="connsiteX18" fmla="*/ 1126064 w 1968063"/>
                <a:gd name="connsiteY18" fmla="*/ 1274573 h 2592999"/>
                <a:gd name="connsiteX19" fmla="*/ 1164856 w 1968063"/>
                <a:gd name="connsiteY19" fmla="*/ 1207233 h 2592999"/>
                <a:gd name="connsiteX20" fmla="*/ 1396700 w 1968063"/>
                <a:gd name="connsiteY20" fmla="*/ 1606964 h 2592999"/>
                <a:gd name="connsiteX21" fmla="*/ 1357425 w 1968063"/>
                <a:gd name="connsiteY21" fmla="*/ 1675302 h 2592999"/>
                <a:gd name="connsiteX22" fmla="*/ 1357426 w 1968063"/>
                <a:gd name="connsiteY22" fmla="*/ 1675303 h 2592999"/>
                <a:gd name="connsiteX23" fmla="*/ 1396700 w 1968063"/>
                <a:gd name="connsiteY23" fmla="*/ 1606965 h 2592999"/>
                <a:gd name="connsiteX24" fmla="*/ 1968063 w 1968063"/>
                <a:gd name="connsiteY24" fmla="*/ 2592073 h 2592999"/>
                <a:gd name="connsiteX25" fmla="*/ 1501500 w 1968063"/>
                <a:gd name="connsiteY25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326306 w 1968063"/>
                <a:gd name="connsiteY2" fmla="*/ 1729452 h 2592999"/>
                <a:gd name="connsiteX3" fmla="*/ 1326305 w 1968063"/>
                <a:gd name="connsiteY3" fmla="*/ 1729451 h 2592999"/>
                <a:gd name="connsiteX4" fmla="*/ 1164220 w 1968063"/>
                <a:gd name="connsiteY4" fmla="*/ 2011482 h 2592999"/>
                <a:gd name="connsiteX5" fmla="*/ 801727 w 1968063"/>
                <a:gd name="connsiteY5" fmla="*/ 1386493 h 2592999"/>
                <a:gd name="connsiteX6" fmla="*/ 531432 w 1968063"/>
                <a:gd name="connsiteY6" fmla="*/ 920467 h 2592999"/>
                <a:gd name="connsiteX7" fmla="*/ 0 w 1968063"/>
                <a:gd name="connsiteY7" fmla="*/ 0 h 2592999"/>
                <a:gd name="connsiteX8" fmla="*/ 1608200 w 1968063"/>
                <a:gd name="connsiteY8" fmla="*/ 0 h 2592999"/>
                <a:gd name="connsiteX9" fmla="*/ 1491674 w 1968063"/>
                <a:gd name="connsiteY9" fmla="*/ 200332 h 2592999"/>
                <a:gd name="connsiteX10" fmla="*/ 588725 w 1968063"/>
                <a:gd name="connsiteY10" fmla="*/ 200332 h 2592999"/>
                <a:gd name="connsiteX11" fmla="*/ 576886 w 1968063"/>
                <a:gd name="connsiteY11" fmla="*/ 200332 h 2592999"/>
                <a:gd name="connsiteX12" fmla="*/ 806460 w 1968063"/>
                <a:gd name="connsiteY12" fmla="*/ 596148 h 2592999"/>
                <a:gd name="connsiteX13" fmla="*/ 810422 w 1968063"/>
                <a:gd name="connsiteY13" fmla="*/ 596140 h 2592999"/>
                <a:gd name="connsiteX14" fmla="*/ 1035611 w 1968063"/>
                <a:gd name="connsiteY14" fmla="*/ 984398 h 2592999"/>
                <a:gd name="connsiteX15" fmla="*/ 1162617 w 1968063"/>
                <a:gd name="connsiteY15" fmla="*/ 1203373 h 2592999"/>
                <a:gd name="connsiteX16" fmla="*/ 1123876 w 1968063"/>
                <a:gd name="connsiteY16" fmla="*/ 1270783 h 2592999"/>
                <a:gd name="connsiteX17" fmla="*/ 1126064 w 1968063"/>
                <a:gd name="connsiteY17" fmla="*/ 1274573 h 2592999"/>
                <a:gd name="connsiteX18" fmla="*/ 1164856 w 1968063"/>
                <a:gd name="connsiteY18" fmla="*/ 1207233 h 2592999"/>
                <a:gd name="connsiteX19" fmla="*/ 1396700 w 1968063"/>
                <a:gd name="connsiteY19" fmla="*/ 1606964 h 2592999"/>
                <a:gd name="connsiteX20" fmla="*/ 1357425 w 1968063"/>
                <a:gd name="connsiteY20" fmla="*/ 1675302 h 2592999"/>
                <a:gd name="connsiteX21" fmla="*/ 1357426 w 1968063"/>
                <a:gd name="connsiteY21" fmla="*/ 1675303 h 2592999"/>
                <a:gd name="connsiteX22" fmla="*/ 1396700 w 1968063"/>
                <a:gd name="connsiteY22" fmla="*/ 1606965 h 2592999"/>
                <a:gd name="connsiteX23" fmla="*/ 1968063 w 1968063"/>
                <a:gd name="connsiteY23" fmla="*/ 2592073 h 2592999"/>
                <a:gd name="connsiteX24" fmla="*/ 1501500 w 1968063"/>
                <a:gd name="connsiteY24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326306 w 1968063"/>
                <a:gd name="connsiteY2" fmla="*/ 1729452 h 2592999"/>
                <a:gd name="connsiteX3" fmla="*/ 1164220 w 1968063"/>
                <a:gd name="connsiteY3" fmla="*/ 2011482 h 2592999"/>
                <a:gd name="connsiteX4" fmla="*/ 801727 w 1968063"/>
                <a:gd name="connsiteY4" fmla="*/ 1386493 h 2592999"/>
                <a:gd name="connsiteX5" fmla="*/ 531432 w 1968063"/>
                <a:gd name="connsiteY5" fmla="*/ 920467 h 2592999"/>
                <a:gd name="connsiteX6" fmla="*/ 0 w 1968063"/>
                <a:gd name="connsiteY6" fmla="*/ 0 h 2592999"/>
                <a:gd name="connsiteX7" fmla="*/ 1608200 w 1968063"/>
                <a:gd name="connsiteY7" fmla="*/ 0 h 2592999"/>
                <a:gd name="connsiteX8" fmla="*/ 1491674 w 1968063"/>
                <a:gd name="connsiteY8" fmla="*/ 200332 h 2592999"/>
                <a:gd name="connsiteX9" fmla="*/ 588725 w 1968063"/>
                <a:gd name="connsiteY9" fmla="*/ 200332 h 2592999"/>
                <a:gd name="connsiteX10" fmla="*/ 576886 w 1968063"/>
                <a:gd name="connsiteY10" fmla="*/ 200332 h 2592999"/>
                <a:gd name="connsiteX11" fmla="*/ 806460 w 1968063"/>
                <a:gd name="connsiteY11" fmla="*/ 596148 h 2592999"/>
                <a:gd name="connsiteX12" fmla="*/ 810422 w 1968063"/>
                <a:gd name="connsiteY12" fmla="*/ 596140 h 2592999"/>
                <a:gd name="connsiteX13" fmla="*/ 1035611 w 1968063"/>
                <a:gd name="connsiteY13" fmla="*/ 984398 h 2592999"/>
                <a:gd name="connsiteX14" fmla="*/ 1162617 w 1968063"/>
                <a:gd name="connsiteY14" fmla="*/ 1203373 h 2592999"/>
                <a:gd name="connsiteX15" fmla="*/ 1123876 w 1968063"/>
                <a:gd name="connsiteY15" fmla="*/ 1270783 h 2592999"/>
                <a:gd name="connsiteX16" fmla="*/ 1126064 w 1968063"/>
                <a:gd name="connsiteY16" fmla="*/ 1274573 h 2592999"/>
                <a:gd name="connsiteX17" fmla="*/ 1164856 w 1968063"/>
                <a:gd name="connsiteY17" fmla="*/ 1207233 h 2592999"/>
                <a:gd name="connsiteX18" fmla="*/ 1396700 w 1968063"/>
                <a:gd name="connsiteY18" fmla="*/ 1606964 h 2592999"/>
                <a:gd name="connsiteX19" fmla="*/ 1357425 w 1968063"/>
                <a:gd name="connsiteY19" fmla="*/ 1675302 h 2592999"/>
                <a:gd name="connsiteX20" fmla="*/ 1357426 w 1968063"/>
                <a:gd name="connsiteY20" fmla="*/ 1675303 h 2592999"/>
                <a:gd name="connsiteX21" fmla="*/ 1396700 w 1968063"/>
                <a:gd name="connsiteY21" fmla="*/ 1606965 h 2592999"/>
                <a:gd name="connsiteX22" fmla="*/ 1968063 w 1968063"/>
                <a:gd name="connsiteY22" fmla="*/ 2592073 h 2592999"/>
                <a:gd name="connsiteX23" fmla="*/ 1501500 w 1968063"/>
                <a:gd name="connsiteY23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326306 w 1968063"/>
                <a:gd name="connsiteY2" fmla="*/ 1729452 h 2592999"/>
                <a:gd name="connsiteX3" fmla="*/ 1164220 w 1968063"/>
                <a:gd name="connsiteY3" fmla="*/ 2011482 h 2592999"/>
                <a:gd name="connsiteX4" fmla="*/ 801727 w 1968063"/>
                <a:gd name="connsiteY4" fmla="*/ 1386493 h 2592999"/>
                <a:gd name="connsiteX5" fmla="*/ 531432 w 1968063"/>
                <a:gd name="connsiteY5" fmla="*/ 920467 h 2592999"/>
                <a:gd name="connsiteX6" fmla="*/ 0 w 1968063"/>
                <a:gd name="connsiteY6" fmla="*/ 0 h 2592999"/>
                <a:gd name="connsiteX7" fmla="*/ 1608200 w 1968063"/>
                <a:gd name="connsiteY7" fmla="*/ 0 h 2592999"/>
                <a:gd name="connsiteX8" fmla="*/ 1491674 w 1968063"/>
                <a:gd name="connsiteY8" fmla="*/ 200332 h 2592999"/>
                <a:gd name="connsiteX9" fmla="*/ 588725 w 1968063"/>
                <a:gd name="connsiteY9" fmla="*/ 200332 h 2592999"/>
                <a:gd name="connsiteX10" fmla="*/ 576886 w 1968063"/>
                <a:gd name="connsiteY10" fmla="*/ 200332 h 2592999"/>
                <a:gd name="connsiteX11" fmla="*/ 806460 w 1968063"/>
                <a:gd name="connsiteY11" fmla="*/ 596148 h 2592999"/>
                <a:gd name="connsiteX12" fmla="*/ 810422 w 1968063"/>
                <a:gd name="connsiteY12" fmla="*/ 596140 h 2592999"/>
                <a:gd name="connsiteX13" fmla="*/ 1035611 w 1968063"/>
                <a:gd name="connsiteY13" fmla="*/ 984398 h 2592999"/>
                <a:gd name="connsiteX14" fmla="*/ 1162617 w 1968063"/>
                <a:gd name="connsiteY14" fmla="*/ 1203373 h 2592999"/>
                <a:gd name="connsiteX15" fmla="*/ 1123876 w 1968063"/>
                <a:gd name="connsiteY15" fmla="*/ 1270783 h 2592999"/>
                <a:gd name="connsiteX16" fmla="*/ 1126064 w 1968063"/>
                <a:gd name="connsiteY16" fmla="*/ 1274573 h 2592999"/>
                <a:gd name="connsiteX17" fmla="*/ 1164856 w 1968063"/>
                <a:gd name="connsiteY17" fmla="*/ 1207233 h 2592999"/>
                <a:gd name="connsiteX18" fmla="*/ 1396700 w 1968063"/>
                <a:gd name="connsiteY18" fmla="*/ 1606964 h 2592999"/>
                <a:gd name="connsiteX19" fmla="*/ 1357425 w 1968063"/>
                <a:gd name="connsiteY19" fmla="*/ 1675302 h 2592999"/>
                <a:gd name="connsiteX20" fmla="*/ 1396700 w 1968063"/>
                <a:gd name="connsiteY20" fmla="*/ 1606965 h 2592999"/>
                <a:gd name="connsiteX21" fmla="*/ 1968063 w 1968063"/>
                <a:gd name="connsiteY21" fmla="*/ 2592073 h 2592999"/>
                <a:gd name="connsiteX22" fmla="*/ 1501500 w 1968063"/>
                <a:gd name="connsiteY22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164220 w 1968063"/>
                <a:gd name="connsiteY2" fmla="*/ 2011482 h 2592999"/>
                <a:gd name="connsiteX3" fmla="*/ 801727 w 1968063"/>
                <a:gd name="connsiteY3" fmla="*/ 1386493 h 2592999"/>
                <a:gd name="connsiteX4" fmla="*/ 531432 w 1968063"/>
                <a:gd name="connsiteY4" fmla="*/ 920467 h 2592999"/>
                <a:gd name="connsiteX5" fmla="*/ 0 w 1968063"/>
                <a:gd name="connsiteY5" fmla="*/ 0 h 2592999"/>
                <a:gd name="connsiteX6" fmla="*/ 1608200 w 1968063"/>
                <a:gd name="connsiteY6" fmla="*/ 0 h 2592999"/>
                <a:gd name="connsiteX7" fmla="*/ 1491674 w 1968063"/>
                <a:gd name="connsiteY7" fmla="*/ 200332 h 2592999"/>
                <a:gd name="connsiteX8" fmla="*/ 588725 w 1968063"/>
                <a:gd name="connsiteY8" fmla="*/ 200332 h 2592999"/>
                <a:gd name="connsiteX9" fmla="*/ 576886 w 1968063"/>
                <a:gd name="connsiteY9" fmla="*/ 200332 h 2592999"/>
                <a:gd name="connsiteX10" fmla="*/ 806460 w 1968063"/>
                <a:gd name="connsiteY10" fmla="*/ 596148 h 2592999"/>
                <a:gd name="connsiteX11" fmla="*/ 810422 w 1968063"/>
                <a:gd name="connsiteY11" fmla="*/ 596140 h 2592999"/>
                <a:gd name="connsiteX12" fmla="*/ 1035611 w 1968063"/>
                <a:gd name="connsiteY12" fmla="*/ 984398 h 2592999"/>
                <a:gd name="connsiteX13" fmla="*/ 1162617 w 1968063"/>
                <a:gd name="connsiteY13" fmla="*/ 1203373 h 2592999"/>
                <a:gd name="connsiteX14" fmla="*/ 1123876 w 1968063"/>
                <a:gd name="connsiteY14" fmla="*/ 1270783 h 2592999"/>
                <a:gd name="connsiteX15" fmla="*/ 1126064 w 1968063"/>
                <a:gd name="connsiteY15" fmla="*/ 1274573 h 2592999"/>
                <a:gd name="connsiteX16" fmla="*/ 1164856 w 1968063"/>
                <a:gd name="connsiteY16" fmla="*/ 1207233 h 2592999"/>
                <a:gd name="connsiteX17" fmla="*/ 1396700 w 1968063"/>
                <a:gd name="connsiteY17" fmla="*/ 1606964 h 2592999"/>
                <a:gd name="connsiteX18" fmla="*/ 1357425 w 1968063"/>
                <a:gd name="connsiteY18" fmla="*/ 1675302 h 2592999"/>
                <a:gd name="connsiteX19" fmla="*/ 1396700 w 1968063"/>
                <a:gd name="connsiteY19" fmla="*/ 1606965 h 2592999"/>
                <a:gd name="connsiteX20" fmla="*/ 1968063 w 1968063"/>
                <a:gd name="connsiteY20" fmla="*/ 2592073 h 2592999"/>
                <a:gd name="connsiteX21" fmla="*/ 1501500 w 1968063"/>
                <a:gd name="connsiteY21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164220 w 1968063"/>
                <a:gd name="connsiteY2" fmla="*/ 2011482 h 2592999"/>
                <a:gd name="connsiteX3" fmla="*/ 801727 w 1968063"/>
                <a:gd name="connsiteY3" fmla="*/ 1386493 h 2592999"/>
                <a:gd name="connsiteX4" fmla="*/ 531432 w 1968063"/>
                <a:gd name="connsiteY4" fmla="*/ 920467 h 2592999"/>
                <a:gd name="connsiteX5" fmla="*/ 0 w 1968063"/>
                <a:gd name="connsiteY5" fmla="*/ 0 h 2592999"/>
                <a:gd name="connsiteX6" fmla="*/ 1608200 w 1968063"/>
                <a:gd name="connsiteY6" fmla="*/ 0 h 2592999"/>
                <a:gd name="connsiteX7" fmla="*/ 1491674 w 1968063"/>
                <a:gd name="connsiteY7" fmla="*/ 200332 h 2592999"/>
                <a:gd name="connsiteX8" fmla="*/ 588725 w 1968063"/>
                <a:gd name="connsiteY8" fmla="*/ 200332 h 2592999"/>
                <a:gd name="connsiteX9" fmla="*/ 576886 w 1968063"/>
                <a:gd name="connsiteY9" fmla="*/ 200332 h 2592999"/>
                <a:gd name="connsiteX10" fmla="*/ 806460 w 1968063"/>
                <a:gd name="connsiteY10" fmla="*/ 596148 h 2592999"/>
                <a:gd name="connsiteX11" fmla="*/ 810422 w 1968063"/>
                <a:gd name="connsiteY11" fmla="*/ 596140 h 2592999"/>
                <a:gd name="connsiteX12" fmla="*/ 1035611 w 1968063"/>
                <a:gd name="connsiteY12" fmla="*/ 984398 h 2592999"/>
                <a:gd name="connsiteX13" fmla="*/ 1162617 w 1968063"/>
                <a:gd name="connsiteY13" fmla="*/ 1203373 h 2592999"/>
                <a:gd name="connsiteX14" fmla="*/ 1123876 w 1968063"/>
                <a:gd name="connsiteY14" fmla="*/ 1270783 h 2592999"/>
                <a:gd name="connsiteX15" fmla="*/ 1126064 w 1968063"/>
                <a:gd name="connsiteY15" fmla="*/ 1274573 h 2592999"/>
                <a:gd name="connsiteX16" fmla="*/ 1164856 w 1968063"/>
                <a:gd name="connsiteY16" fmla="*/ 1207233 h 2592999"/>
                <a:gd name="connsiteX17" fmla="*/ 1396700 w 1968063"/>
                <a:gd name="connsiteY17" fmla="*/ 1606964 h 2592999"/>
                <a:gd name="connsiteX18" fmla="*/ 1396700 w 1968063"/>
                <a:gd name="connsiteY18" fmla="*/ 1606965 h 2592999"/>
                <a:gd name="connsiteX19" fmla="*/ 1968063 w 1968063"/>
                <a:gd name="connsiteY19" fmla="*/ 2592073 h 2592999"/>
                <a:gd name="connsiteX20" fmla="*/ 1501500 w 1968063"/>
                <a:gd name="connsiteY20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1164220 w 1968063"/>
                <a:gd name="connsiteY2" fmla="*/ 2011482 h 2592999"/>
                <a:gd name="connsiteX3" fmla="*/ 801727 w 1968063"/>
                <a:gd name="connsiteY3" fmla="*/ 1386493 h 2592999"/>
                <a:gd name="connsiteX4" fmla="*/ 531432 w 1968063"/>
                <a:gd name="connsiteY4" fmla="*/ 920467 h 2592999"/>
                <a:gd name="connsiteX5" fmla="*/ 0 w 1968063"/>
                <a:gd name="connsiteY5" fmla="*/ 0 h 2592999"/>
                <a:gd name="connsiteX6" fmla="*/ 1608200 w 1968063"/>
                <a:gd name="connsiteY6" fmla="*/ 0 h 2592999"/>
                <a:gd name="connsiteX7" fmla="*/ 1491674 w 1968063"/>
                <a:gd name="connsiteY7" fmla="*/ 200332 h 2592999"/>
                <a:gd name="connsiteX8" fmla="*/ 588725 w 1968063"/>
                <a:gd name="connsiteY8" fmla="*/ 200332 h 2592999"/>
                <a:gd name="connsiteX9" fmla="*/ 576886 w 1968063"/>
                <a:gd name="connsiteY9" fmla="*/ 200332 h 2592999"/>
                <a:gd name="connsiteX10" fmla="*/ 806460 w 1968063"/>
                <a:gd name="connsiteY10" fmla="*/ 596148 h 2592999"/>
                <a:gd name="connsiteX11" fmla="*/ 810422 w 1968063"/>
                <a:gd name="connsiteY11" fmla="*/ 596140 h 2592999"/>
                <a:gd name="connsiteX12" fmla="*/ 1035611 w 1968063"/>
                <a:gd name="connsiteY12" fmla="*/ 984398 h 2592999"/>
                <a:gd name="connsiteX13" fmla="*/ 1162617 w 1968063"/>
                <a:gd name="connsiteY13" fmla="*/ 1203373 h 2592999"/>
                <a:gd name="connsiteX14" fmla="*/ 1123876 w 1968063"/>
                <a:gd name="connsiteY14" fmla="*/ 1270783 h 2592999"/>
                <a:gd name="connsiteX15" fmla="*/ 1126064 w 1968063"/>
                <a:gd name="connsiteY15" fmla="*/ 1274573 h 2592999"/>
                <a:gd name="connsiteX16" fmla="*/ 1164856 w 1968063"/>
                <a:gd name="connsiteY16" fmla="*/ 1207233 h 2592999"/>
                <a:gd name="connsiteX17" fmla="*/ 1396700 w 1968063"/>
                <a:gd name="connsiteY17" fmla="*/ 1606964 h 2592999"/>
                <a:gd name="connsiteX18" fmla="*/ 1968063 w 1968063"/>
                <a:gd name="connsiteY18" fmla="*/ 2592073 h 2592999"/>
                <a:gd name="connsiteX19" fmla="*/ 1501500 w 1968063"/>
                <a:gd name="connsiteY19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801727 w 1968063"/>
                <a:gd name="connsiteY2" fmla="*/ 1386493 h 2592999"/>
                <a:gd name="connsiteX3" fmla="*/ 531432 w 1968063"/>
                <a:gd name="connsiteY3" fmla="*/ 920467 h 2592999"/>
                <a:gd name="connsiteX4" fmla="*/ 0 w 1968063"/>
                <a:gd name="connsiteY4" fmla="*/ 0 h 2592999"/>
                <a:gd name="connsiteX5" fmla="*/ 1608200 w 1968063"/>
                <a:gd name="connsiteY5" fmla="*/ 0 h 2592999"/>
                <a:gd name="connsiteX6" fmla="*/ 1491674 w 1968063"/>
                <a:gd name="connsiteY6" fmla="*/ 200332 h 2592999"/>
                <a:gd name="connsiteX7" fmla="*/ 588725 w 1968063"/>
                <a:gd name="connsiteY7" fmla="*/ 200332 h 2592999"/>
                <a:gd name="connsiteX8" fmla="*/ 576886 w 1968063"/>
                <a:gd name="connsiteY8" fmla="*/ 200332 h 2592999"/>
                <a:gd name="connsiteX9" fmla="*/ 806460 w 1968063"/>
                <a:gd name="connsiteY9" fmla="*/ 596148 h 2592999"/>
                <a:gd name="connsiteX10" fmla="*/ 810422 w 1968063"/>
                <a:gd name="connsiteY10" fmla="*/ 596140 h 2592999"/>
                <a:gd name="connsiteX11" fmla="*/ 1035611 w 1968063"/>
                <a:gd name="connsiteY11" fmla="*/ 984398 h 2592999"/>
                <a:gd name="connsiteX12" fmla="*/ 1162617 w 1968063"/>
                <a:gd name="connsiteY12" fmla="*/ 1203373 h 2592999"/>
                <a:gd name="connsiteX13" fmla="*/ 1123876 w 1968063"/>
                <a:gd name="connsiteY13" fmla="*/ 1270783 h 2592999"/>
                <a:gd name="connsiteX14" fmla="*/ 1126064 w 1968063"/>
                <a:gd name="connsiteY14" fmla="*/ 1274573 h 2592999"/>
                <a:gd name="connsiteX15" fmla="*/ 1164856 w 1968063"/>
                <a:gd name="connsiteY15" fmla="*/ 1207233 h 2592999"/>
                <a:gd name="connsiteX16" fmla="*/ 1396700 w 1968063"/>
                <a:gd name="connsiteY16" fmla="*/ 1606964 h 2592999"/>
                <a:gd name="connsiteX17" fmla="*/ 1968063 w 1968063"/>
                <a:gd name="connsiteY17" fmla="*/ 2592073 h 2592999"/>
                <a:gd name="connsiteX18" fmla="*/ 1501500 w 1968063"/>
                <a:gd name="connsiteY18" fmla="*/ 2592999 h 2592999"/>
                <a:gd name="connsiteX0" fmla="*/ 1501500 w 1968063"/>
                <a:gd name="connsiteY0" fmla="*/ 2592999 h 2592999"/>
                <a:gd name="connsiteX1" fmla="*/ 1164220 w 1968063"/>
                <a:gd name="connsiteY1" fmla="*/ 2011483 h 2592999"/>
                <a:gd name="connsiteX2" fmla="*/ 801727 w 1968063"/>
                <a:gd name="connsiteY2" fmla="*/ 1386493 h 2592999"/>
                <a:gd name="connsiteX3" fmla="*/ 531432 w 1968063"/>
                <a:gd name="connsiteY3" fmla="*/ 920467 h 2592999"/>
                <a:gd name="connsiteX4" fmla="*/ 0 w 1968063"/>
                <a:gd name="connsiteY4" fmla="*/ 0 h 2592999"/>
                <a:gd name="connsiteX5" fmla="*/ 1608200 w 1968063"/>
                <a:gd name="connsiteY5" fmla="*/ 0 h 2592999"/>
                <a:gd name="connsiteX6" fmla="*/ 1491674 w 1968063"/>
                <a:gd name="connsiteY6" fmla="*/ 200332 h 2592999"/>
                <a:gd name="connsiteX7" fmla="*/ 588725 w 1968063"/>
                <a:gd name="connsiteY7" fmla="*/ 200332 h 2592999"/>
                <a:gd name="connsiteX8" fmla="*/ 576886 w 1968063"/>
                <a:gd name="connsiteY8" fmla="*/ 200332 h 2592999"/>
                <a:gd name="connsiteX9" fmla="*/ 806460 w 1968063"/>
                <a:gd name="connsiteY9" fmla="*/ 596148 h 2592999"/>
                <a:gd name="connsiteX10" fmla="*/ 810422 w 1968063"/>
                <a:gd name="connsiteY10" fmla="*/ 596140 h 2592999"/>
                <a:gd name="connsiteX11" fmla="*/ 1035611 w 1968063"/>
                <a:gd name="connsiteY11" fmla="*/ 984398 h 2592999"/>
                <a:gd name="connsiteX12" fmla="*/ 1162617 w 1968063"/>
                <a:gd name="connsiteY12" fmla="*/ 1203373 h 2592999"/>
                <a:gd name="connsiteX13" fmla="*/ 1123876 w 1968063"/>
                <a:gd name="connsiteY13" fmla="*/ 1270783 h 2592999"/>
                <a:gd name="connsiteX14" fmla="*/ 1126064 w 1968063"/>
                <a:gd name="connsiteY14" fmla="*/ 1274573 h 2592999"/>
                <a:gd name="connsiteX15" fmla="*/ 1164856 w 1968063"/>
                <a:gd name="connsiteY15" fmla="*/ 1207233 h 2592999"/>
                <a:gd name="connsiteX16" fmla="*/ 1968063 w 1968063"/>
                <a:gd name="connsiteY16" fmla="*/ 2592073 h 2592999"/>
                <a:gd name="connsiteX17" fmla="*/ 1501500 w 1968063"/>
                <a:gd name="connsiteY17" fmla="*/ 2592999 h 2592999"/>
                <a:gd name="connsiteX0" fmla="*/ 1501500 w 1968063"/>
                <a:gd name="connsiteY0" fmla="*/ 2592999 h 2592999"/>
                <a:gd name="connsiteX1" fmla="*/ 801727 w 1968063"/>
                <a:gd name="connsiteY1" fmla="*/ 1386493 h 2592999"/>
                <a:gd name="connsiteX2" fmla="*/ 531432 w 1968063"/>
                <a:gd name="connsiteY2" fmla="*/ 920467 h 2592999"/>
                <a:gd name="connsiteX3" fmla="*/ 0 w 1968063"/>
                <a:gd name="connsiteY3" fmla="*/ 0 h 2592999"/>
                <a:gd name="connsiteX4" fmla="*/ 1608200 w 1968063"/>
                <a:gd name="connsiteY4" fmla="*/ 0 h 2592999"/>
                <a:gd name="connsiteX5" fmla="*/ 1491674 w 1968063"/>
                <a:gd name="connsiteY5" fmla="*/ 200332 h 2592999"/>
                <a:gd name="connsiteX6" fmla="*/ 588725 w 1968063"/>
                <a:gd name="connsiteY6" fmla="*/ 200332 h 2592999"/>
                <a:gd name="connsiteX7" fmla="*/ 576886 w 1968063"/>
                <a:gd name="connsiteY7" fmla="*/ 200332 h 2592999"/>
                <a:gd name="connsiteX8" fmla="*/ 806460 w 1968063"/>
                <a:gd name="connsiteY8" fmla="*/ 596148 h 2592999"/>
                <a:gd name="connsiteX9" fmla="*/ 810422 w 1968063"/>
                <a:gd name="connsiteY9" fmla="*/ 596140 h 2592999"/>
                <a:gd name="connsiteX10" fmla="*/ 1035611 w 1968063"/>
                <a:gd name="connsiteY10" fmla="*/ 984398 h 2592999"/>
                <a:gd name="connsiteX11" fmla="*/ 1162617 w 1968063"/>
                <a:gd name="connsiteY11" fmla="*/ 1203373 h 2592999"/>
                <a:gd name="connsiteX12" fmla="*/ 1123876 w 1968063"/>
                <a:gd name="connsiteY12" fmla="*/ 1270783 h 2592999"/>
                <a:gd name="connsiteX13" fmla="*/ 1126064 w 1968063"/>
                <a:gd name="connsiteY13" fmla="*/ 1274573 h 2592999"/>
                <a:gd name="connsiteX14" fmla="*/ 1164856 w 1968063"/>
                <a:gd name="connsiteY14" fmla="*/ 1207233 h 2592999"/>
                <a:gd name="connsiteX15" fmla="*/ 1968063 w 1968063"/>
                <a:gd name="connsiteY15" fmla="*/ 2592073 h 2592999"/>
                <a:gd name="connsiteX16" fmla="*/ 1501500 w 1968063"/>
                <a:gd name="connsiteY16" fmla="*/ 2592999 h 2592999"/>
                <a:gd name="connsiteX0" fmla="*/ 1501500 w 1968063"/>
                <a:gd name="connsiteY0" fmla="*/ 2592999 h 2592999"/>
                <a:gd name="connsiteX1" fmla="*/ 531432 w 1968063"/>
                <a:gd name="connsiteY1" fmla="*/ 920467 h 2592999"/>
                <a:gd name="connsiteX2" fmla="*/ 0 w 1968063"/>
                <a:gd name="connsiteY2" fmla="*/ 0 h 2592999"/>
                <a:gd name="connsiteX3" fmla="*/ 1608200 w 1968063"/>
                <a:gd name="connsiteY3" fmla="*/ 0 h 2592999"/>
                <a:gd name="connsiteX4" fmla="*/ 1491674 w 1968063"/>
                <a:gd name="connsiteY4" fmla="*/ 200332 h 2592999"/>
                <a:gd name="connsiteX5" fmla="*/ 588725 w 1968063"/>
                <a:gd name="connsiteY5" fmla="*/ 200332 h 2592999"/>
                <a:gd name="connsiteX6" fmla="*/ 576886 w 1968063"/>
                <a:gd name="connsiteY6" fmla="*/ 200332 h 2592999"/>
                <a:gd name="connsiteX7" fmla="*/ 806460 w 1968063"/>
                <a:gd name="connsiteY7" fmla="*/ 596148 h 2592999"/>
                <a:gd name="connsiteX8" fmla="*/ 810422 w 1968063"/>
                <a:gd name="connsiteY8" fmla="*/ 596140 h 2592999"/>
                <a:gd name="connsiteX9" fmla="*/ 1035611 w 1968063"/>
                <a:gd name="connsiteY9" fmla="*/ 984398 h 2592999"/>
                <a:gd name="connsiteX10" fmla="*/ 1162617 w 1968063"/>
                <a:gd name="connsiteY10" fmla="*/ 1203373 h 2592999"/>
                <a:gd name="connsiteX11" fmla="*/ 1123876 w 1968063"/>
                <a:gd name="connsiteY11" fmla="*/ 1270783 h 2592999"/>
                <a:gd name="connsiteX12" fmla="*/ 1126064 w 1968063"/>
                <a:gd name="connsiteY12" fmla="*/ 1274573 h 2592999"/>
                <a:gd name="connsiteX13" fmla="*/ 1164856 w 1968063"/>
                <a:gd name="connsiteY13" fmla="*/ 1207233 h 2592999"/>
                <a:gd name="connsiteX14" fmla="*/ 1968063 w 1968063"/>
                <a:gd name="connsiteY14" fmla="*/ 2592073 h 2592999"/>
                <a:gd name="connsiteX15" fmla="*/ 1501500 w 1968063"/>
                <a:gd name="connsiteY15" fmla="*/ 2592999 h 2592999"/>
                <a:gd name="connsiteX0" fmla="*/ 1501500 w 1968063"/>
                <a:gd name="connsiteY0" fmla="*/ 2592999 h 2592999"/>
                <a:gd name="connsiteX1" fmla="*/ 531432 w 1968063"/>
                <a:gd name="connsiteY1" fmla="*/ 920467 h 2592999"/>
                <a:gd name="connsiteX2" fmla="*/ 0 w 1968063"/>
                <a:gd name="connsiteY2" fmla="*/ 0 h 2592999"/>
                <a:gd name="connsiteX3" fmla="*/ 1608200 w 1968063"/>
                <a:gd name="connsiteY3" fmla="*/ 0 h 2592999"/>
                <a:gd name="connsiteX4" fmla="*/ 1491674 w 1968063"/>
                <a:gd name="connsiteY4" fmla="*/ 200332 h 2592999"/>
                <a:gd name="connsiteX5" fmla="*/ 588725 w 1968063"/>
                <a:gd name="connsiteY5" fmla="*/ 200332 h 2592999"/>
                <a:gd name="connsiteX6" fmla="*/ 576886 w 1968063"/>
                <a:gd name="connsiteY6" fmla="*/ 200332 h 2592999"/>
                <a:gd name="connsiteX7" fmla="*/ 806460 w 1968063"/>
                <a:gd name="connsiteY7" fmla="*/ 596148 h 2592999"/>
                <a:gd name="connsiteX8" fmla="*/ 810422 w 1968063"/>
                <a:gd name="connsiteY8" fmla="*/ 596140 h 2592999"/>
                <a:gd name="connsiteX9" fmla="*/ 1035611 w 1968063"/>
                <a:gd name="connsiteY9" fmla="*/ 984398 h 2592999"/>
                <a:gd name="connsiteX10" fmla="*/ 1162617 w 1968063"/>
                <a:gd name="connsiteY10" fmla="*/ 1203373 h 2592999"/>
                <a:gd name="connsiteX11" fmla="*/ 1123876 w 1968063"/>
                <a:gd name="connsiteY11" fmla="*/ 1270783 h 2592999"/>
                <a:gd name="connsiteX12" fmla="*/ 1164856 w 1968063"/>
                <a:gd name="connsiteY12" fmla="*/ 1207233 h 2592999"/>
                <a:gd name="connsiteX13" fmla="*/ 1968063 w 1968063"/>
                <a:gd name="connsiteY13" fmla="*/ 2592073 h 2592999"/>
                <a:gd name="connsiteX14" fmla="*/ 1501500 w 1968063"/>
                <a:gd name="connsiteY14" fmla="*/ 2592999 h 2592999"/>
                <a:gd name="connsiteX0" fmla="*/ 1501500 w 1968063"/>
                <a:gd name="connsiteY0" fmla="*/ 2592999 h 2592999"/>
                <a:gd name="connsiteX1" fmla="*/ 531432 w 1968063"/>
                <a:gd name="connsiteY1" fmla="*/ 920467 h 2592999"/>
                <a:gd name="connsiteX2" fmla="*/ 0 w 1968063"/>
                <a:gd name="connsiteY2" fmla="*/ 0 h 2592999"/>
                <a:gd name="connsiteX3" fmla="*/ 1608200 w 1968063"/>
                <a:gd name="connsiteY3" fmla="*/ 0 h 2592999"/>
                <a:gd name="connsiteX4" fmla="*/ 1491674 w 1968063"/>
                <a:gd name="connsiteY4" fmla="*/ 200332 h 2592999"/>
                <a:gd name="connsiteX5" fmla="*/ 588725 w 1968063"/>
                <a:gd name="connsiteY5" fmla="*/ 200332 h 2592999"/>
                <a:gd name="connsiteX6" fmla="*/ 576886 w 1968063"/>
                <a:gd name="connsiteY6" fmla="*/ 200332 h 2592999"/>
                <a:gd name="connsiteX7" fmla="*/ 806460 w 1968063"/>
                <a:gd name="connsiteY7" fmla="*/ 596148 h 2592999"/>
                <a:gd name="connsiteX8" fmla="*/ 810422 w 1968063"/>
                <a:gd name="connsiteY8" fmla="*/ 596140 h 2592999"/>
                <a:gd name="connsiteX9" fmla="*/ 1035611 w 1968063"/>
                <a:gd name="connsiteY9" fmla="*/ 984398 h 2592999"/>
                <a:gd name="connsiteX10" fmla="*/ 1162617 w 1968063"/>
                <a:gd name="connsiteY10" fmla="*/ 1203373 h 2592999"/>
                <a:gd name="connsiteX11" fmla="*/ 1164856 w 1968063"/>
                <a:gd name="connsiteY11" fmla="*/ 1207233 h 2592999"/>
                <a:gd name="connsiteX12" fmla="*/ 1968063 w 1968063"/>
                <a:gd name="connsiteY12" fmla="*/ 2592073 h 2592999"/>
                <a:gd name="connsiteX13" fmla="*/ 1501500 w 1968063"/>
                <a:gd name="connsiteY13" fmla="*/ 2592999 h 2592999"/>
                <a:gd name="connsiteX0" fmla="*/ 1501500 w 1968063"/>
                <a:gd name="connsiteY0" fmla="*/ 2592999 h 2592999"/>
                <a:gd name="connsiteX1" fmla="*/ 531432 w 1968063"/>
                <a:gd name="connsiteY1" fmla="*/ 920467 h 2592999"/>
                <a:gd name="connsiteX2" fmla="*/ 0 w 1968063"/>
                <a:gd name="connsiteY2" fmla="*/ 0 h 2592999"/>
                <a:gd name="connsiteX3" fmla="*/ 1608200 w 1968063"/>
                <a:gd name="connsiteY3" fmla="*/ 0 h 2592999"/>
                <a:gd name="connsiteX4" fmla="*/ 1491674 w 1968063"/>
                <a:gd name="connsiteY4" fmla="*/ 200332 h 2592999"/>
                <a:gd name="connsiteX5" fmla="*/ 588725 w 1968063"/>
                <a:gd name="connsiteY5" fmla="*/ 200332 h 2592999"/>
                <a:gd name="connsiteX6" fmla="*/ 576886 w 1968063"/>
                <a:gd name="connsiteY6" fmla="*/ 200332 h 2592999"/>
                <a:gd name="connsiteX7" fmla="*/ 806460 w 1968063"/>
                <a:gd name="connsiteY7" fmla="*/ 596148 h 2592999"/>
                <a:gd name="connsiteX8" fmla="*/ 810422 w 1968063"/>
                <a:gd name="connsiteY8" fmla="*/ 596140 h 2592999"/>
                <a:gd name="connsiteX9" fmla="*/ 1035611 w 1968063"/>
                <a:gd name="connsiteY9" fmla="*/ 984398 h 2592999"/>
                <a:gd name="connsiteX10" fmla="*/ 1162617 w 1968063"/>
                <a:gd name="connsiteY10" fmla="*/ 1203373 h 2592999"/>
                <a:gd name="connsiteX11" fmla="*/ 1968063 w 1968063"/>
                <a:gd name="connsiteY11" fmla="*/ 2592073 h 2592999"/>
                <a:gd name="connsiteX12" fmla="*/ 1501500 w 1968063"/>
                <a:gd name="connsiteY12" fmla="*/ 2592999 h 2592999"/>
                <a:gd name="connsiteX0" fmla="*/ 1501500 w 1968063"/>
                <a:gd name="connsiteY0" fmla="*/ 2592999 h 2592999"/>
                <a:gd name="connsiteX1" fmla="*/ 531432 w 1968063"/>
                <a:gd name="connsiteY1" fmla="*/ 920467 h 2592999"/>
                <a:gd name="connsiteX2" fmla="*/ 0 w 1968063"/>
                <a:gd name="connsiteY2" fmla="*/ 0 h 2592999"/>
                <a:gd name="connsiteX3" fmla="*/ 1608200 w 1968063"/>
                <a:gd name="connsiteY3" fmla="*/ 0 h 2592999"/>
                <a:gd name="connsiteX4" fmla="*/ 1491674 w 1968063"/>
                <a:gd name="connsiteY4" fmla="*/ 200332 h 2592999"/>
                <a:gd name="connsiteX5" fmla="*/ 588725 w 1968063"/>
                <a:gd name="connsiteY5" fmla="*/ 200332 h 2592999"/>
                <a:gd name="connsiteX6" fmla="*/ 576886 w 1968063"/>
                <a:gd name="connsiteY6" fmla="*/ 200332 h 2592999"/>
                <a:gd name="connsiteX7" fmla="*/ 806460 w 1968063"/>
                <a:gd name="connsiteY7" fmla="*/ 596148 h 2592999"/>
                <a:gd name="connsiteX8" fmla="*/ 810422 w 1968063"/>
                <a:gd name="connsiteY8" fmla="*/ 596140 h 2592999"/>
                <a:gd name="connsiteX9" fmla="*/ 1162617 w 1968063"/>
                <a:gd name="connsiteY9" fmla="*/ 1203373 h 2592999"/>
                <a:gd name="connsiteX10" fmla="*/ 1968063 w 1968063"/>
                <a:gd name="connsiteY10" fmla="*/ 2592073 h 2592999"/>
                <a:gd name="connsiteX11" fmla="*/ 1501500 w 1968063"/>
                <a:gd name="connsiteY11" fmla="*/ 2592999 h 2592999"/>
                <a:gd name="connsiteX0" fmla="*/ 1501500 w 1968063"/>
                <a:gd name="connsiteY0" fmla="*/ 2592999 h 2592999"/>
                <a:gd name="connsiteX1" fmla="*/ 531432 w 1968063"/>
                <a:gd name="connsiteY1" fmla="*/ 920467 h 2592999"/>
                <a:gd name="connsiteX2" fmla="*/ 0 w 1968063"/>
                <a:gd name="connsiteY2" fmla="*/ 0 h 2592999"/>
                <a:gd name="connsiteX3" fmla="*/ 1608200 w 1968063"/>
                <a:gd name="connsiteY3" fmla="*/ 0 h 2592999"/>
                <a:gd name="connsiteX4" fmla="*/ 1491674 w 1968063"/>
                <a:gd name="connsiteY4" fmla="*/ 200332 h 2592999"/>
                <a:gd name="connsiteX5" fmla="*/ 588725 w 1968063"/>
                <a:gd name="connsiteY5" fmla="*/ 200332 h 2592999"/>
                <a:gd name="connsiteX6" fmla="*/ 576886 w 1968063"/>
                <a:gd name="connsiteY6" fmla="*/ 200332 h 2592999"/>
                <a:gd name="connsiteX7" fmla="*/ 806460 w 1968063"/>
                <a:gd name="connsiteY7" fmla="*/ 596148 h 2592999"/>
                <a:gd name="connsiteX8" fmla="*/ 810422 w 1968063"/>
                <a:gd name="connsiteY8" fmla="*/ 596140 h 2592999"/>
                <a:gd name="connsiteX9" fmla="*/ 1968063 w 1968063"/>
                <a:gd name="connsiteY9" fmla="*/ 2592073 h 2592999"/>
                <a:gd name="connsiteX10" fmla="*/ 1501500 w 1968063"/>
                <a:gd name="connsiteY10" fmla="*/ 2592999 h 2592999"/>
                <a:gd name="connsiteX0" fmla="*/ 1501500 w 1968063"/>
                <a:gd name="connsiteY0" fmla="*/ 2592999 h 2592999"/>
                <a:gd name="connsiteX1" fmla="*/ 531432 w 1968063"/>
                <a:gd name="connsiteY1" fmla="*/ 920467 h 2592999"/>
                <a:gd name="connsiteX2" fmla="*/ 0 w 1968063"/>
                <a:gd name="connsiteY2" fmla="*/ 0 h 2592999"/>
                <a:gd name="connsiteX3" fmla="*/ 1608200 w 1968063"/>
                <a:gd name="connsiteY3" fmla="*/ 0 h 2592999"/>
                <a:gd name="connsiteX4" fmla="*/ 1491674 w 1968063"/>
                <a:gd name="connsiteY4" fmla="*/ 200332 h 2592999"/>
                <a:gd name="connsiteX5" fmla="*/ 588725 w 1968063"/>
                <a:gd name="connsiteY5" fmla="*/ 200332 h 2592999"/>
                <a:gd name="connsiteX6" fmla="*/ 576886 w 1968063"/>
                <a:gd name="connsiteY6" fmla="*/ 200332 h 2592999"/>
                <a:gd name="connsiteX7" fmla="*/ 806460 w 1968063"/>
                <a:gd name="connsiteY7" fmla="*/ 596148 h 2592999"/>
                <a:gd name="connsiteX8" fmla="*/ 1968063 w 1968063"/>
                <a:gd name="connsiteY8" fmla="*/ 2592073 h 2592999"/>
                <a:gd name="connsiteX9" fmla="*/ 1501500 w 1968063"/>
                <a:gd name="connsiteY9" fmla="*/ 2592999 h 2592999"/>
                <a:gd name="connsiteX0" fmla="*/ 1501500 w 1968063"/>
                <a:gd name="connsiteY0" fmla="*/ 2592999 h 2592999"/>
                <a:gd name="connsiteX1" fmla="*/ 0 w 1968063"/>
                <a:gd name="connsiteY1" fmla="*/ 0 h 2592999"/>
                <a:gd name="connsiteX2" fmla="*/ 1608200 w 1968063"/>
                <a:gd name="connsiteY2" fmla="*/ 0 h 2592999"/>
                <a:gd name="connsiteX3" fmla="*/ 1491674 w 1968063"/>
                <a:gd name="connsiteY3" fmla="*/ 200332 h 2592999"/>
                <a:gd name="connsiteX4" fmla="*/ 588725 w 1968063"/>
                <a:gd name="connsiteY4" fmla="*/ 200332 h 2592999"/>
                <a:gd name="connsiteX5" fmla="*/ 576886 w 1968063"/>
                <a:gd name="connsiteY5" fmla="*/ 200332 h 2592999"/>
                <a:gd name="connsiteX6" fmla="*/ 806460 w 1968063"/>
                <a:gd name="connsiteY6" fmla="*/ 596148 h 2592999"/>
                <a:gd name="connsiteX7" fmla="*/ 1968063 w 1968063"/>
                <a:gd name="connsiteY7" fmla="*/ 2592073 h 2592999"/>
                <a:gd name="connsiteX8" fmla="*/ 1501500 w 1968063"/>
                <a:gd name="connsiteY8" fmla="*/ 2592999 h 2592999"/>
                <a:gd name="connsiteX0" fmla="*/ 1501500 w 1968063"/>
                <a:gd name="connsiteY0" fmla="*/ 2592999 h 2592999"/>
                <a:gd name="connsiteX1" fmla="*/ 0 w 1968063"/>
                <a:gd name="connsiteY1" fmla="*/ 0 h 2592999"/>
                <a:gd name="connsiteX2" fmla="*/ 1608200 w 1968063"/>
                <a:gd name="connsiteY2" fmla="*/ 0 h 2592999"/>
                <a:gd name="connsiteX3" fmla="*/ 1491674 w 1968063"/>
                <a:gd name="connsiteY3" fmla="*/ 200332 h 2592999"/>
                <a:gd name="connsiteX4" fmla="*/ 588725 w 1968063"/>
                <a:gd name="connsiteY4" fmla="*/ 200332 h 2592999"/>
                <a:gd name="connsiteX5" fmla="*/ 576886 w 1968063"/>
                <a:gd name="connsiteY5" fmla="*/ 200332 h 2592999"/>
                <a:gd name="connsiteX6" fmla="*/ 1968063 w 1968063"/>
                <a:gd name="connsiteY6" fmla="*/ 2592073 h 2592999"/>
                <a:gd name="connsiteX7" fmla="*/ 1501500 w 1968063"/>
                <a:gd name="connsiteY7" fmla="*/ 2592999 h 2592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68063" h="2592999">
                  <a:moveTo>
                    <a:pt x="1501500" y="2592999"/>
                  </a:moveTo>
                  <a:lnTo>
                    <a:pt x="0" y="0"/>
                  </a:lnTo>
                  <a:lnTo>
                    <a:pt x="1608200" y="0"/>
                  </a:lnTo>
                  <a:lnTo>
                    <a:pt x="1491674" y="200332"/>
                  </a:lnTo>
                  <a:lnTo>
                    <a:pt x="588725" y="200332"/>
                  </a:lnTo>
                  <a:lnTo>
                    <a:pt x="576886" y="200332"/>
                  </a:lnTo>
                  <a:lnTo>
                    <a:pt x="1968063" y="2592073"/>
                  </a:lnTo>
                  <a:lnTo>
                    <a:pt x="1501500" y="2592999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2" name="フリーフォーム: 図形 461">
              <a:extLst>
                <a:ext uri="{FF2B5EF4-FFF2-40B4-BE49-F238E27FC236}">
                  <a16:creationId xmlns:a16="http://schemas.microsoft.com/office/drawing/2014/main" id="{AE4F0AF4-0995-2455-1979-869EF52B70D8}"/>
                </a:ext>
              </a:extLst>
            </p:cNvPr>
            <p:cNvSpPr/>
            <p:nvPr/>
          </p:nvSpPr>
          <p:spPr bwMode="auto">
            <a:xfrm rot="10800000">
              <a:off x="1974588" y="1884800"/>
              <a:ext cx="1624175" cy="2601227"/>
            </a:xfrm>
            <a:custGeom>
              <a:avLst/>
              <a:gdLst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604039 w 1624175"/>
                <a:gd name="connsiteY6" fmla="*/ 921020 h 2601227"/>
                <a:gd name="connsiteX7" fmla="*/ 602120 w 1624175"/>
                <a:gd name="connsiteY7" fmla="*/ 917696 h 2601227"/>
                <a:gd name="connsiteX8" fmla="*/ 565883 w 1624175"/>
                <a:gd name="connsiteY8" fmla="*/ 980601 h 2601227"/>
                <a:gd name="connsiteX9" fmla="*/ 334295 w 1624175"/>
                <a:gd name="connsiteY9" fmla="*/ 579479 h 2601227"/>
                <a:gd name="connsiteX10" fmla="*/ 334295 w 1624175"/>
                <a:gd name="connsiteY10" fmla="*/ 579480 h 2601227"/>
                <a:gd name="connsiteX11" fmla="*/ 0 w 1624175"/>
                <a:gd name="connsiteY11" fmla="*/ 464 h 2601227"/>
                <a:gd name="connsiteX12" fmla="*/ 233757 w 1624175"/>
                <a:gd name="connsiteY12" fmla="*/ 0 h 2601227"/>
                <a:gd name="connsiteX13" fmla="*/ 451846 w 1624175"/>
                <a:gd name="connsiteY13" fmla="*/ 374938 h 2601227"/>
                <a:gd name="connsiteX14" fmla="*/ 451846 w 1624175"/>
                <a:gd name="connsiteY14" fmla="*/ 374938 h 2601227"/>
                <a:gd name="connsiteX15" fmla="*/ 684433 w 1624175"/>
                <a:gd name="connsiteY15" fmla="*/ 774803 h 2601227"/>
                <a:gd name="connsiteX16" fmla="*/ 660377 w 1624175"/>
                <a:gd name="connsiteY16" fmla="*/ 816563 h 2601227"/>
                <a:gd name="connsiteX17" fmla="*/ 662229 w 1624175"/>
                <a:gd name="connsiteY17" fmla="*/ 819769 h 2601227"/>
                <a:gd name="connsiteX18" fmla="*/ 686263 w 1624175"/>
                <a:gd name="connsiteY18" fmla="*/ 777949 h 2601227"/>
                <a:gd name="connsiteX19" fmla="*/ 815580 w 1624175"/>
                <a:gd name="connsiteY19" fmla="*/ 1000272 h 2601227"/>
                <a:gd name="connsiteX20" fmla="*/ 1624175 w 1624175"/>
                <a:gd name="connsiteY20" fmla="*/ 2390413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604039 w 1624175"/>
                <a:gd name="connsiteY6" fmla="*/ 921020 h 2601227"/>
                <a:gd name="connsiteX7" fmla="*/ 602120 w 1624175"/>
                <a:gd name="connsiteY7" fmla="*/ 917696 h 2601227"/>
                <a:gd name="connsiteX8" fmla="*/ 565883 w 1624175"/>
                <a:gd name="connsiteY8" fmla="*/ 980601 h 2601227"/>
                <a:gd name="connsiteX9" fmla="*/ 334295 w 1624175"/>
                <a:gd name="connsiteY9" fmla="*/ 579479 h 2601227"/>
                <a:gd name="connsiteX10" fmla="*/ 334295 w 1624175"/>
                <a:gd name="connsiteY10" fmla="*/ 579480 h 2601227"/>
                <a:gd name="connsiteX11" fmla="*/ 0 w 1624175"/>
                <a:gd name="connsiteY11" fmla="*/ 464 h 2601227"/>
                <a:gd name="connsiteX12" fmla="*/ 233757 w 1624175"/>
                <a:gd name="connsiteY12" fmla="*/ 0 h 2601227"/>
                <a:gd name="connsiteX13" fmla="*/ 451846 w 1624175"/>
                <a:gd name="connsiteY13" fmla="*/ 374938 h 2601227"/>
                <a:gd name="connsiteX14" fmla="*/ 451846 w 1624175"/>
                <a:gd name="connsiteY14" fmla="*/ 374938 h 2601227"/>
                <a:gd name="connsiteX15" fmla="*/ 684433 w 1624175"/>
                <a:gd name="connsiteY15" fmla="*/ 774803 h 2601227"/>
                <a:gd name="connsiteX16" fmla="*/ 660377 w 1624175"/>
                <a:gd name="connsiteY16" fmla="*/ 816563 h 2601227"/>
                <a:gd name="connsiteX17" fmla="*/ 662229 w 1624175"/>
                <a:gd name="connsiteY17" fmla="*/ 819769 h 2601227"/>
                <a:gd name="connsiteX18" fmla="*/ 815580 w 1624175"/>
                <a:gd name="connsiteY18" fmla="*/ 1000272 h 2601227"/>
                <a:gd name="connsiteX19" fmla="*/ 1624175 w 1624175"/>
                <a:gd name="connsiteY19" fmla="*/ 2390413 h 2601227"/>
                <a:gd name="connsiteX20" fmla="*/ 1501553 w 1624175"/>
                <a:gd name="connsiteY20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604039 w 1624175"/>
                <a:gd name="connsiteY6" fmla="*/ 921020 h 2601227"/>
                <a:gd name="connsiteX7" fmla="*/ 602120 w 1624175"/>
                <a:gd name="connsiteY7" fmla="*/ 917696 h 2601227"/>
                <a:gd name="connsiteX8" fmla="*/ 565883 w 1624175"/>
                <a:gd name="connsiteY8" fmla="*/ 980601 h 2601227"/>
                <a:gd name="connsiteX9" fmla="*/ 334295 w 1624175"/>
                <a:gd name="connsiteY9" fmla="*/ 579479 h 2601227"/>
                <a:gd name="connsiteX10" fmla="*/ 334295 w 1624175"/>
                <a:gd name="connsiteY10" fmla="*/ 579480 h 2601227"/>
                <a:gd name="connsiteX11" fmla="*/ 0 w 1624175"/>
                <a:gd name="connsiteY11" fmla="*/ 464 h 2601227"/>
                <a:gd name="connsiteX12" fmla="*/ 233757 w 1624175"/>
                <a:gd name="connsiteY12" fmla="*/ 0 h 2601227"/>
                <a:gd name="connsiteX13" fmla="*/ 451846 w 1624175"/>
                <a:gd name="connsiteY13" fmla="*/ 374938 h 2601227"/>
                <a:gd name="connsiteX14" fmla="*/ 451846 w 1624175"/>
                <a:gd name="connsiteY14" fmla="*/ 374938 h 2601227"/>
                <a:gd name="connsiteX15" fmla="*/ 660377 w 1624175"/>
                <a:gd name="connsiteY15" fmla="*/ 816563 h 2601227"/>
                <a:gd name="connsiteX16" fmla="*/ 662229 w 1624175"/>
                <a:gd name="connsiteY16" fmla="*/ 819769 h 2601227"/>
                <a:gd name="connsiteX17" fmla="*/ 815580 w 1624175"/>
                <a:gd name="connsiteY17" fmla="*/ 1000272 h 2601227"/>
                <a:gd name="connsiteX18" fmla="*/ 1624175 w 1624175"/>
                <a:gd name="connsiteY18" fmla="*/ 2390413 h 2601227"/>
                <a:gd name="connsiteX19" fmla="*/ 1501553 w 1624175"/>
                <a:gd name="connsiteY19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604039 w 1624175"/>
                <a:gd name="connsiteY6" fmla="*/ 921020 h 2601227"/>
                <a:gd name="connsiteX7" fmla="*/ 602120 w 1624175"/>
                <a:gd name="connsiteY7" fmla="*/ 917696 h 2601227"/>
                <a:gd name="connsiteX8" fmla="*/ 565883 w 1624175"/>
                <a:gd name="connsiteY8" fmla="*/ 980601 h 2601227"/>
                <a:gd name="connsiteX9" fmla="*/ 334295 w 1624175"/>
                <a:gd name="connsiteY9" fmla="*/ 579479 h 2601227"/>
                <a:gd name="connsiteX10" fmla="*/ 334295 w 1624175"/>
                <a:gd name="connsiteY10" fmla="*/ 579480 h 2601227"/>
                <a:gd name="connsiteX11" fmla="*/ 0 w 1624175"/>
                <a:gd name="connsiteY11" fmla="*/ 464 h 2601227"/>
                <a:gd name="connsiteX12" fmla="*/ 233757 w 1624175"/>
                <a:gd name="connsiteY12" fmla="*/ 0 h 2601227"/>
                <a:gd name="connsiteX13" fmla="*/ 451846 w 1624175"/>
                <a:gd name="connsiteY13" fmla="*/ 374938 h 2601227"/>
                <a:gd name="connsiteX14" fmla="*/ 451846 w 1624175"/>
                <a:gd name="connsiteY14" fmla="*/ 374938 h 2601227"/>
                <a:gd name="connsiteX15" fmla="*/ 660377 w 1624175"/>
                <a:gd name="connsiteY15" fmla="*/ 816563 h 2601227"/>
                <a:gd name="connsiteX16" fmla="*/ 815580 w 1624175"/>
                <a:gd name="connsiteY16" fmla="*/ 1000272 h 2601227"/>
                <a:gd name="connsiteX17" fmla="*/ 1624175 w 1624175"/>
                <a:gd name="connsiteY17" fmla="*/ 2390413 h 2601227"/>
                <a:gd name="connsiteX18" fmla="*/ 1501553 w 1624175"/>
                <a:gd name="connsiteY18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604039 w 1624175"/>
                <a:gd name="connsiteY6" fmla="*/ 921020 h 2601227"/>
                <a:gd name="connsiteX7" fmla="*/ 602120 w 1624175"/>
                <a:gd name="connsiteY7" fmla="*/ 917696 h 2601227"/>
                <a:gd name="connsiteX8" fmla="*/ 565883 w 1624175"/>
                <a:gd name="connsiteY8" fmla="*/ 980601 h 2601227"/>
                <a:gd name="connsiteX9" fmla="*/ 334295 w 1624175"/>
                <a:gd name="connsiteY9" fmla="*/ 579479 h 2601227"/>
                <a:gd name="connsiteX10" fmla="*/ 334295 w 1624175"/>
                <a:gd name="connsiteY10" fmla="*/ 579480 h 2601227"/>
                <a:gd name="connsiteX11" fmla="*/ 0 w 1624175"/>
                <a:gd name="connsiteY11" fmla="*/ 464 h 2601227"/>
                <a:gd name="connsiteX12" fmla="*/ 233757 w 1624175"/>
                <a:gd name="connsiteY12" fmla="*/ 0 h 2601227"/>
                <a:gd name="connsiteX13" fmla="*/ 451846 w 1624175"/>
                <a:gd name="connsiteY13" fmla="*/ 374938 h 2601227"/>
                <a:gd name="connsiteX14" fmla="*/ 451846 w 1624175"/>
                <a:gd name="connsiteY14" fmla="*/ 374938 h 2601227"/>
                <a:gd name="connsiteX15" fmla="*/ 660377 w 1624175"/>
                <a:gd name="connsiteY15" fmla="*/ 816563 h 2601227"/>
                <a:gd name="connsiteX16" fmla="*/ 1624175 w 1624175"/>
                <a:gd name="connsiteY16" fmla="*/ 2390413 h 2601227"/>
                <a:gd name="connsiteX17" fmla="*/ 1501553 w 1624175"/>
                <a:gd name="connsiteY17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604039 w 1624175"/>
                <a:gd name="connsiteY6" fmla="*/ 921020 h 2601227"/>
                <a:gd name="connsiteX7" fmla="*/ 602120 w 1624175"/>
                <a:gd name="connsiteY7" fmla="*/ 917696 h 2601227"/>
                <a:gd name="connsiteX8" fmla="*/ 565883 w 1624175"/>
                <a:gd name="connsiteY8" fmla="*/ 980601 h 2601227"/>
                <a:gd name="connsiteX9" fmla="*/ 334295 w 1624175"/>
                <a:gd name="connsiteY9" fmla="*/ 579479 h 2601227"/>
                <a:gd name="connsiteX10" fmla="*/ 334295 w 1624175"/>
                <a:gd name="connsiteY10" fmla="*/ 579480 h 2601227"/>
                <a:gd name="connsiteX11" fmla="*/ 0 w 1624175"/>
                <a:gd name="connsiteY11" fmla="*/ 464 h 2601227"/>
                <a:gd name="connsiteX12" fmla="*/ 233757 w 1624175"/>
                <a:gd name="connsiteY12" fmla="*/ 0 h 2601227"/>
                <a:gd name="connsiteX13" fmla="*/ 451846 w 1624175"/>
                <a:gd name="connsiteY13" fmla="*/ 374938 h 2601227"/>
                <a:gd name="connsiteX14" fmla="*/ 451846 w 1624175"/>
                <a:gd name="connsiteY14" fmla="*/ 374938 h 2601227"/>
                <a:gd name="connsiteX15" fmla="*/ 1624175 w 1624175"/>
                <a:gd name="connsiteY15" fmla="*/ 2390413 h 2601227"/>
                <a:gd name="connsiteX16" fmla="*/ 1501553 w 1624175"/>
                <a:gd name="connsiteY16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604039 w 1624175"/>
                <a:gd name="connsiteY6" fmla="*/ 921020 h 2601227"/>
                <a:gd name="connsiteX7" fmla="*/ 565883 w 1624175"/>
                <a:gd name="connsiteY7" fmla="*/ 980601 h 2601227"/>
                <a:gd name="connsiteX8" fmla="*/ 334295 w 1624175"/>
                <a:gd name="connsiteY8" fmla="*/ 579479 h 2601227"/>
                <a:gd name="connsiteX9" fmla="*/ 334295 w 1624175"/>
                <a:gd name="connsiteY9" fmla="*/ 579480 h 2601227"/>
                <a:gd name="connsiteX10" fmla="*/ 0 w 1624175"/>
                <a:gd name="connsiteY10" fmla="*/ 464 h 2601227"/>
                <a:gd name="connsiteX11" fmla="*/ 233757 w 1624175"/>
                <a:gd name="connsiteY11" fmla="*/ 0 h 2601227"/>
                <a:gd name="connsiteX12" fmla="*/ 451846 w 1624175"/>
                <a:gd name="connsiteY12" fmla="*/ 374938 h 2601227"/>
                <a:gd name="connsiteX13" fmla="*/ 451846 w 1624175"/>
                <a:gd name="connsiteY13" fmla="*/ 374938 h 2601227"/>
                <a:gd name="connsiteX14" fmla="*/ 1624175 w 1624175"/>
                <a:gd name="connsiteY14" fmla="*/ 2390413 h 2601227"/>
                <a:gd name="connsiteX15" fmla="*/ 1501553 w 1624175"/>
                <a:gd name="connsiteY15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604039 w 1624175"/>
                <a:gd name="connsiteY6" fmla="*/ 921020 h 2601227"/>
                <a:gd name="connsiteX7" fmla="*/ 334295 w 1624175"/>
                <a:gd name="connsiteY7" fmla="*/ 579479 h 2601227"/>
                <a:gd name="connsiteX8" fmla="*/ 334295 w 1624175"/>
                <a:gd name="connsiteY8" fmla="*/ 579480 h 2601227"/>
                <a:gd name="connsiteX9" fmla="*/ 0 w 1624175"/>
                <a:gd name="connsiteY9" fmla="*/ 464 h 2601227"/>
                <a:gd name="connsiteX10" fmla="*/ 233757 w 1624175"/>
                <a:gd name="connsiteY10" fmla="*/ 0 h 2601227"/>
                <a:gd name="connsiteX11" fmla="*/ 451846 w 1624175"/>
                <a:gd name="connsiteY11" fmla="*/ 374938 h 2601227"/>
                <a:gd name="connsiteX12" fmla="*/ 451846 w 1624175"/>
                <a:gd name="connsiteY12" fmla="*/ 374938 h 2601227"/>
                <a:gd name="connsiteX13" fmla="*/ 1624175 w 1624175"/>
                <a:gd name="connsiteY13" fmla="*/ 2390413 h 2601227"/>
                <a:gd name="connsiteX14" fmla="*/ 1501553 w 1624175"/>
                <a:gd name="connsiteY14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567845 w 1624175"/>
                <a:gd name="connsiteY5" fmla="*/ 983998 h 2601227"/>
                <a:gd name="connsiteX6" fmla="*/ 334295 w 1624175"/>
                <a:gd name="connsiteY6" fmla="*/ 579479 h 2601227"/>
                <a:gd name="connsiteX7" fmla="*/ 334295 w 1624175"/>
                <a:gd name="connsiteY7" fmla="*/ 579480 h 2601227"/>
                <a:gd name="connsiteX8" fmla="*/ 0 w 1624175"/>
                <a:gd name="connsiteY8" fmla="*/ 464 h 2601227"/>
                <a:gd name="connsiteX9" fmla="*/ 233757 w 1624175"/>
                <a:gd name="connsiteY9" fmla="*/ 0 h 2601227"/>
                <a:gd name="connsiteX10" fmla="*/ 451846 w 1624175"/>
                <a:gd name="connsiteY10" fmla="*/ 374938 h 2601227"/>
                <a:gd name="connsiteX11" fmla="*/ 451846 w 1624175"/>
                <a:gd name="connsiteY11" fmla="*/ 374938 h 2601227"/>
                <a:gd name="connsiteX12" fmla="*/ 1624175 w 1624175"/>
                <a:gd name="connsiteY12" fmla="*/ 2390413 h 2601227"/>
                <a:gd name="connsiteX13" fmla="*/ 1501553 w 1624175"/>
                <a:gd name="connsiteY13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695967 w 1624175"/>
                <a:gd name="connsiteY4" fmla="*/ 1205912 h 2601227"/>
                <a:gd name="connsiteX5" fmla="*/ 334295 w 1624175"/>
                <a:gd name="connsiteY5" fmla="*/ 579479 h 2601227"/>
                <a:gd name="connsiteX6" fmla="*/ 334295 w 1624175"/>
                <a:gd name="connsiteY6" fmla="*/ 579480 h 2601227"/>
                <a:gd name="connsiteX7" fmla="*/ 0 w 1624175"/>
                <a:gd name="connsiteY7" fmla="*/ 464 h 2601227"/>
                <a:gd name="connsiteX8" fmla="*/ 233757 w 1624175"/>
                <a:gd name="connsiteY8" fmla="*/ 0 h 2601227"/>
                <a:gd name="connsiteX9" fmla="*/ 451846 w 1624175"/>
                <a:gd name="connsiteY9" fmla="*/ 374938 h 2601227"/>
                <a:gd name="connsiteX10" fmla="*/ 451846 w 1624175"/>
                <a:gd name="connsiteY10" fmla="*/ 374938 h 2601227"/>
                <a:gd name="connsiteX11" fmla="*/ 1624175 w 1624175"/>
                <a:gd name="connsiteY11" fmla="*/ 2390413 h 2601227"/>
                <a:gd name="connsiteX12" fmla="*/ 1501553 w 1624175"/>
                <a:gd name="connsiteY12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965642 w 1624175"/>
                <a:gd name="connsiteY3" fmla="*/ 1673003 h 2601227"/>
                <a:gd name="connsiteX4" fmla="*/ 334295 w 1624175"/>
                <a:gd name="connsiteY4" fmla="*/ 579479 h 2601227"/>
                <a:gd name="connsiteX5" fmla="*/ 334295 w 1624175"/>
                <a:gd name="connsiteY5" fmla="*/ 579480 h 2601227"/>
                <a:gd name="connsiteX6" fmla="*/ 0 w 1624175"/>
                <a:gd name="connsiteY6" fmla="*/ 464 h 2601227"/>
                <a:gd name="connsiteX7" fmla="*/ 233757 w 1624175"/>
                <a:gd name="connsiteY7" fmla="*/ 0 h 2601227"/>
                <a:gd name="connsiteX8" fmla="*/ 451846 w 1624175"/>
                <a:gd name="connsiteY8" fmla="*/ 374938 h 2601227"/>
                <a:gd name="connsiteX9" fmla="*/ 451846 w 1624175"/>
                <a:gd name="connsiteY9" fmla="*/ 374938 h 2601227"/>
                <a:gd name="connsiteX10" fmla="*/ 1624175 w 1624175"/>
                <a:gd name="connsiteY10" fmla="*/ 2390413 h 2601227"/>
                <a:gd name="connsiteX11" fmla="*/ 1501553 w 1624175"/>
                <a:gd name="connsiteY11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334295 w 1624175"/>
                <a:gd name="connsiteY3" fmla="*/ 579479 h 2601227"/>
                <a:gd name="connsiteX4" fmla="*/ 334295 w 1624175"/>
                <a:gd name="connsiteY4" fmla="*/ 579480 h 2601227"/>
                <a:gd name="connsiteX5" fmla="*/ 0 w 1624175"/>
                <a:gd name="connsiteY5" fmla="*/ 464 h 2601227"/>
                <a:gd name="connsiteX6" fmla="*/ 233757 w 1624175"/>
                <a:gd name="connsiteY6" fmla="*/ 0 h 2601227"/>
                <a:gd name="connsiteX7" fmla="*/ 451846 w 1624175"/>
                <a:gd name="connsiteY7" fmla="*/ 374938 h 2601227"/>
                <a:gd name="connsiteX8" fmla="*/ 451846 w 1624175"/>
                <a:gd name="connsiteY8" fmla="*/ 374938 h 2601227"/>
                <a:gd name="connsiteX9" fmla="*/ 1624175 w 1624175"/>
                <a:gd name="connsiteY9" fmla="*/ 2390413 h 2601227"/>
                <a:gd name="connsiteX10" fmla="*/ 1501553 w 1624175"/>
                <a:gd name="connsiteY10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334295 w 1624175"/>
                <a:gd name="connsiteY3" fmla="*/ 579479 h 2601227"/>
                <a:gd name="connsiteX4" fmla="*/ 0 w 1624175"/>
                <a:gd name="connsiteY4" fmla="*/ 464 h 2601227"/>
                <a:gd name="connsiteX5" fmla="*/ 233757 w 1624175"/>
                <a:gd name="connsiteY5" fmla="*/ 0 h 2601227"/>
                <a:gd name="connsiteX6" fmla="*/ 451846 w 1624175"/>
                <a:gd name="connsiteY6" fmla="*/ 374938 h 2601227"/>
                <a:gd name="connsiteX7" fmla="*/ 451846 w 1624175"/>
                <a:gd name="connsiteY7" fmla="*/ 374938 h 2601227"/>
                <a:gd name="connsiteX8" fmla="*/ 1624175 w 1624175"/>
                <a:gd name="connsiteY8" fmla="*/ 2390413 h 2601227"/>
                <a:gd name="connsiteX9" fmla="*/ 1501553 w 1624175"/>
                <a:gd name="connsiteY9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334295 w 1624175"/>
                <a:gd name="connsiteY3" fmla="*/ 579479 h 2601227"/>
                <a:gd name="connsiteX4" fmla="*/ 0 w 1624175"/>
                <a:gd name="connsiteY4" fmla="*/ 464 h 2601227"/>
                <a:gd name="connsiteX5" fmla="*/ 233757 w 1624175"/>
                <a:gd name="connsiteY5" fmla="*/ 0 h 2601227"/>
                <a:gd name="connsiteX6" fmla="*/ 451846 w 1624175"/>
                <a:gd name="connsiteY6" fmla="*/ 374938 h 2601227"/>
                <a:gd name="connsiteX7" fmla="*/ 1624175 w 1624175"/>
                <a:gd name="connsiteY7" fmla="*/ 2390413 h 2601227"/>
                <a:gd name="connsiteX8" fmla="*/ 1501553 w 1624175"/>
                <a:gd name="connsiteY8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0 w 1624175"/>
                <a:gd name="connsiteY3" fmla="*/ 464 h 2601227"/>
                <a:gd name="connsiteX4" fmla="*/ 233757 w 1624175"/>
                <a:gd name="connsiteY4" fmla="*/ 0 h 2601227"/>
                <a:gd name="connsiteX5" fmla="*/ 451846 w 1624175"/>
                <a:gd name="connsiteY5" fmla="*/ 374938 h 2601227"/>
                <a:gd name="connsiteX6" fmla="*/ 1624175 w 1624175"/>
                <a:gd name="connsiteY6" fmla="*/ 2390413 h 2601227"/>
                <a:gd name="connsiteX7" fmla="*/ 1501553 w 1624175"/>
                <a:gd name="connsiteY7" fmla="*/ 2601227 h 2601227"/>
                <a:gd name="connsiteX0" fmla="*/ 1501553 w 1624175"/>
                <a:gd name="connsiteY0" fmla="*/ 2601227 h 2601227"/>
                <a:gd name="connsiteX1" fmla="*/ 1497074 w 1624175"/>
                <a:gd name="connsiteY1" fmla="*/ 2593470 h 2601227"/>
                <a:gd name="connsiteX2" fmla="*/ 1499513 w 1624175"/>
                <a:gd name="connsiteY2" fmla="*/ 2593470 h 2601227"/>
                <a:gd name="connsiteX3" fmla="*/ 0 w 1624175"/>
                <a:gd name="connsiteY3" fmla="*/ 464 h 2601227"/>
                <a:gd name="connsiteX4" fmla="*/ 233757 w 1624175"/>
                <a:gd name="connsiteY4" fmla="*/ 0 h 2601227"/>
                <a:gd name="connsiteX5" fmla="*/ 1624175 w 1624175"/>
                <a:gd name="connsiteY5" fmla="*/ 2390413 h 2601227"/>
                <a:gd name="connsiteX6" fmla="*/ 1501553 w 1624175"/>
                <a:gd name="connsiteY6" fmla="*/ 2601227 h 2601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624175" h="2601227">
                  <a:moveTo>
                    <a:pt x="1501553" y="2601227"/>
                  </a:moveTo>
                  <a:lnTo>
                    <a:pt x="1497074" y="2593470"/>
                  </a:lnTo>
                  <a:lnTo>
                    <a:pt x="1499513" y="2593470"/>
                  </a:lnTo>
                  <a:lnTo>
                    <a:pt x="0" y="464"/>
                  </a:lnTo>
                  <a:lnTo>
                    <a:pt x="233757" y="0"/>
                  </a:lnTo>
                  <a:lnTo>
                    <a:pt x="1624175" y="2390413"/>
                  </a:lnTo>
                  <a:lnTo>
                    <a:pt x="1501553" y="2601227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3" name="フリーフォーム: 図形 462">
              <a:extLst>
                <a:ext uri="{FF2B5EF4-FFF2-40B4-BE49-F238E27FC236}">
                  <a16:creationId xmlns:a16="http://schemas.microsoft.com/office/drawing/2014/main" id="{0CAA7280-C419-92B5-7987-B6091F87E45D}"/>
                </a:ext>
              </a:extLst>
            </p:cNvPr>
            <p:cNvSpPr/>
            <p:nvPr/>
          </p:nvSpPr>
          <p:spPr bwMode="auto">
            <a:xfrm rot="10800000">
              <a:off x="3137301" y="505894"/>
              <a:ext cx="1615517" cy="2590036"/>
            </a:xfrm>
            <a:custGeom>
              <a:avLst/>
              <a:gdLst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796924 w 1615517"/>
                <a:gd name="connsiteY2" fmla="*/ 1203374 h 2590036"/>
                <a:gd name="connsiteX3" fmla="*/ 853413 w 1615517"/>
                <a:gd name="connsiteY3" fmla="*/ 1203374 h 2590036"/>
                <a:gd name="connsiteX4" fmla="*/ 853414 w 1615517"/>
                <a:gd name="connsiteY4" fmla="*/ 1203373 h 2590036"/>
                <a:gd name="connsiteX5" fmla="*/ 796924 w 1615517"/>
                <a:gd name="connsiteY5" fmla="*/ 1203373 h 2590036"/>
                <a:gd name="connsiteX6" fmla="*/ 912056 w 1615517"/>
                <a:gd name="connsiteY6" fmla="*/ 1003042 h 2590036"/>
                <a:gd name="connsiteX7" fmla="*/ 969075 w 1615517"/>
                <a:gd name="connsiteY7" fmla="*/ 1003042 h 2590036"/>
                <a:gd name="connsiteX8" fmla="*/ 969075 w 1615517"/>
                <a:gd name="connsiteY8" fmla="*/ 1003042 h 2590036"/>
                <a:gd name="connsiteX9" fmla="*/ 912056 w 1615517"/>
                <a:gd name="connsiteY9" fmla="*/ 1003042 h 2590036"/>
                <a:gd name="connsiteX10" fmla="*/ 1138729 w 1615517"/>
                <a:gd name="connsiteY10" fmla="*/ 608627 h 2590036"/>
                <a:gd name="connsiteX11" fmla="*/ 1488511 w 1615517"/>
                <a:gd name="connsiteY11" fmla="*/ 0 h 2590036"/>
                <a:gd name="connsiteX12" fmla="*/ 1615517 w 1615517"/>
                <a:gd name="connsiteY12" fmla="*/ 218976 h 2590036"/>
                <a:gd name="connsiteX13" fmla="*/ 1389160 w 1615517"/>
                <a:gd name="connsiteY13" fmla="*/ 608129 h 2590036"/>
                <a:gd name="connsiteX14" fmla="*/ 1159454 w 1615517"/>
                <a:gd name="connsiteY14" fmla="*/ 1003041 h 2590036"/>
                <a:gd name="connsiteX15" fmla="*/ 1042089 w 1615517"/>
                <a:gd name="connsiteY15" fmla="*/ 1003041 h 2590036"/>
                <a:gd name="connsiteX16" fmla="*/ 1042089 w 1615517"/>
                <a:gd name="connsiteY16" fmla="*/ 1003042 h 2590036"/>
                <a:gd name="connsiteX17" fmla="*/ 1159454 w 1615517"/>
                <a:gd name="connsiteY17" fmla="*/ 1003042 h 2590036"/>
                <a:gd name="connsiteX18" fmla="*/ 1042928 w 1615517"/>
                <a:gd name="connsiteY18" fmla="*/ 1203373 h 2590036"/>
                <a:gd name="connsiteX19" fmla="*/ 926428 w 1615517"/>
                <a:gd name="connsiteY19" fmla="*/ 1203373 h 2590036"/>
                <a:gd name="connsiteX20" fmla="*/ 926427 w 1615517"/>
                <a:gd name="connsiteY20" fmla="*/ 1203374 h 2590036"/>
                <a:gd name="connsiteX21" fmla="*/ 1042928 w 1615517"/>
                <a:gd name="connsiteY21" fmla="*/ 1203374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796924 w 1615517"/>
                <a:gd name="connsiteY2" fmla="*/ 1203374 h 2590036"/>
                <a:gd name="connsiteX3" fmla="*/ 853413 w 1615517"/>
                <a:gd name="connsiteY3" fmla="*/ 1203374 h 2590036"/>
                <a:gd name="connsiteX4" fmla="*/ 853414 w 1615517"/>
                <a:gd name="connsiteY4" fmla="*/ 1203373 h 2590036"/>
                <a:gd name="connsiteX5" fmla="*/ 796924 w 1615517"/>
                <a:gd name="connsiteY5" fmla="*/ 1203373 h 2590036"/>
                <a:gd name="connsiteX6" fmla="*/ 912056 w 1615517"/>
                <a:gd name="connsiteY6" fmla="*/ 1003042 h 2590036"/>
                <a:gd name="connsiteX7" fmla="*/ 969075 w 1615517"/>
                <a:gd name="connsiteY7" fmla="*/ 1003042 h 2590036"/>
                <a:gd name="connsiteX8" fmla="*/ 969075 w 1615517"/>
                <a:gd name="connsiteY8" fmla="*/ 1003042 h 2590036"/>
                <a:gd name="connsiteX9" fmla="*/ 912056 w 1615517"/>
                <a:gd name="connsiteY9" fmla="*/ 1003042 h 2590036"/>
                <a:gd name="connsiteX10" fmla="*/ 1138729 w 1615517"/>
                <a:gd name="connsiteY10" fmla="*/ 608627 h 2590036"/>
                <a:gd name="connsiteX11" fmla="*/ 1488511 w 1615517"/>
                <a:gd name="connsiteY11" fmla="*/ 0 h 2590036"/>
                <a:gd name="connsiteX12" fmla="*/ 1615517 w 1615517"/>
                <a:gd name="connsiteY12" fmla="*/ 218976 h 2590036"/>
                <a:gd name="connsiteX13" fmla="*/ 1389160 w 1615517"/>
                <a:gd name="connsiteY13" fmla="*/ 608129 h 2590036"/>
                <a:gd name="connsiteX14" fmla="*/ 1159454 w 1615517"/>
                <a:gd name="connsiteY14" fmla="*/ 1003041 h 2590036"/>
                <a:gd name="connsiteX15" fmla="*/ 1042089 w 1615517"/>
                <a:gd name="connsiteY15" fmla="*/ 1003041 h 2590036"/>
                <a:gd name="connsiteX16" fmla="*/ 1042089 w 1615517"/>
                <a:gd name="connsiteY16" fmla="*/ 1003042 h 2590036"/>
                <a:gd name="connsiteX17" fmla="*/ 1159454 w 1615517"/>
                <a:gd name="connsiteY17" fmla="*/ 1003042 h 2590036"/>
                <a:gd name="connsiteX18" fmla="*/ 1042928 w 1615517"/>
                <a:gd name="connsiteY18" fmla="*/ 1203373 h 2590036"/>
                <a:gd name="connsiteX19" fmla="*/ 926428 w 1615517"/>
                <a:gd name="connsiteY19" fmla="*/ 1203373 h 2590036"/>
                <a:gd name="connsiteX20" fmla="*/ 1042928 w 1615517"/>
                <a:gd name="connsiteY20" fmla="*/ 1203374 h 2590036"/>
                <a:gd name="connsiteX21" fmla="*/ 236357 w 1615517"/>
                <a:gd name="connsiteY21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796924 w 1615517"/>
                <a:gd name="connsiteY2" fmla="*/ 1203374 h 2590036"/>
                <a:gd name="connsiteX3" fmla="*/ 853413 w 1615517"/>
                <a:gd name="connsiteY3" fmla="*/ 1203374 h 2590036"/>
                <a:gd name="connsiteX4" fmla="*/ 853414 w 1615517"/>
                <a:gd name="connsiteY4" fmla="*/ 1203373 h 2590036"/>
                <a:gd name="connsiteX5" fmla="*/ 796924 w 1615517"/>
                <a:gd name="connsiteY5" fmla="*/ 1203373 h 2590036"/>
                <a:gd name="connsiteX6" fmla="*/ 912056 w 1615517"/>
                <a:gd name="connsiteY6" fmla="*/ 1003042 h 2590036"/>
                <a:gd name="connsiteX7" fmla="*/ 969075 w 1615517"/>
                <a:gd name="connsiteY7" fmla="*/ 1003042 h 2590036"/>
                <a:gd name="connsiteX8" fmla="*/ 969075 w 1615517"/>
                <a:gd name="connsiteY8" fmla="*/ 1003042 h 2590036"/>
                <a:gd name="connsiteX9" fmla="*/ 912056 w 1615517"/>
                <a:gd name="connsiteY9" fmla="*/ 1003042 h 2590036"/>
                <a:gd name="connsiteX10" fmla="*/ 1138729 w 1615517"/>
                <a:gd name="connsiteY10" fmla="*/ 608627 h 2590036"/>
                <a:gd name="connsiteX11" fmla="*/ 1488511 w 1615517"/>
                <a:gd name="connsiteY11" fmla="*/ 0 h 2590036"/>
                <a:gd name="connsiteX12" fmla="*/ 1615517 w 1615517"/>
                <a:gd name="connsiteY12" fmla="*/ 218976 h 2590036"/>
                <a:gd name="connsiteX13" fmla="*/ 1389160 w 1615517"/>
                <a:gd name="connsiteY13" fmla="*/ 608129 h 2590036"/>
                <a:gd name="connsiteX14" fmla="*/ 1159454 w 1615517"/>
                <a:gd name="connsiteY14" fmla="*/ 1003041 h 2590036"/>
                <a:gd name="connsiteX15" fmla="*/ 1042089 w 1615517"/>
                <a:gd name="connsiteY15" fmla="*/ 1003041 h 2590036"/>
                <a:gd name="connsiteX16" fmla="*/ 1042089 w 1615517"/>
                <a:gd name="connsiteY16" fmla="*/ 1003042 h 2590036"/>
                <a:gd name="connsiteX17" fmla="*/ 1159454 w 1615517"/>
                <a:gd name="connsiteY17" fmla="*/ 1003042 h 2590036"/>
                <a:gd name="connsiteX18" fmla="*/ 1042928 w 1615517"/>
                <a:gd name="connsiteY18" fmla="*/ 1203373 h 2590036"/>
                <a:gd name="connsiteX19" fmla="*/ 1042928 w 1615517"/>
                <a:gd name="connsiteY19" fmla="*/ 1203374 h 2590036"/>
                <a:gd name="connsiteX20" fmla="*/ 236357 w 1615517"/>
                <a:gd name="connsiteY20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796924 w 1615517"/>
                <a:gd name="connsiteY2" fmla="*/ 1203374 h 2590036"/>
                <a:gd name="connsiteX3" fmla="*/ 853413 w 1615517"/>
                <a:gd name="connsiteY3" fmla="*/ 1203374 h 2590036"/>
                <a:gd name="connsiteX4" fmla="*/ 796924 w 1615517"/>
                <a:gd name="connsiteY4" fmla="*/ 1203373 h 2590036"/>
                <a:gd name="connsiteX5" fmla="*/ 912056 w 1615517"/>
                <a:gd name="connsiteY5" fmla="*/ 1003042 h 2590036"/>
                <a:gd name="connsiteX6" fmla="*/ 969075 w 1615517"/>
                <a:gd name="connsiteY6" fmla="*/ 1003042 h 2590036"/>
                <a:gd name="connsiteX7" fmla="*/ 969075 w 1615517"/>
                <a:gd name="connsiteY7" fmla="*/ 1003042 h 2590036"/>
                <a:gd name="connsiteX8" fmla="*/ 912056 w 1615517"/>
                <a:gd name="connsiteY8" fmla="*/ 1003042 h 2590036"/>
                <a:gd name="connsiteX9" fmla="*/ 1138729 w 1615517"/>
                <a:gd name="connsiteY9" fmla="*/ 608627 h 2590036"/>
                <a:gd name="connsiteX10" fmla="*/ 1488511 w 1615517"/>
                <a:gd name="connsiteY10" fmla="*/ 0 h 2590036"/>
                <a:gd name="connsiteX11" fmla="*/ 1615517 w 1615517"/>
                <a:gd name="connsiteY11" fmla="*/ 218976 h 2590036"/>
                <a:gd name="connsiteX12" fmla="*/ 1389160 w 1615517"/>
                <a:gd name="connsiteY12" fmla="*/ 608129 h 2590036"/>
                <a:gd name="connsiteX13" fmla="*/ 1159454 w 1615517"/>
                <a:gd name="connsiteY13" fmla="*/ 1003041 h 2590036"/>
                <a:gd name="connsiteX14" fmla="*/ 1042089 w 1615517"/>
                <a:gd name="connsiteY14" fmla="*/ 1003041 h 2590036"/>
                <a:gd name="connsiteX15" fmla="*/ 1042089 w 1615517"/>
                <a:gd name="connsiteY15" fmla="*/ 1003042 h 2590036"/>
                <a:gd name="connsiteX16" fmla="*/ 1159454 w 1615517"/>
                <a:gd name="connsiteY16" fmla="*/ 1003042 h 2590036"/>
                <a:gd name="connsiteX17" fmla="*/ 1042928 w 1615517"/>
                <a:gd name="connsiteY17" fmla="*/ 1203373 h 2590036"/>
                <a:gd name="connsiteX18" fmla="*/ 1042928 w 1615517"/>
                <a:gd name="connsiteY18" fmla="*/ 1203374 h 2590036"/>
                <a:gd name="connsiteX19" fmla="*/ 236357 w 1615517"/>
                <a:gd name="connsiteY19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796924 w 1615517"/>
                <a:gd name="connsiteY2" fmla="*/ 1203374 h 2590036"/>
                <a:gd name="connsiteX3" fmla="*/ 853413 w 1615517"/>
                <a:gd name="connsiteY3" fmla="*/ 1203374 h 2590036"/>
                <a:gd name="connsiteX4" fmla="*/ 912056 w 1615517"/>
                <a:gd name="connsiteY4" fmla="*/ 1003042 h 2590036"/>
                <a:gd name="connsiteX5" fmla="*/ 969075 w 1615517"/>
                <a:gd name="connsiteY5" fmla="*/ 1003042 h 2590036"/>
                <a:gd name="connsiteX6" fmla="*/ 969075 w 1615517"/>
                <a:gd name="connsiteY6" fmla="*/ 1003042 h 2590036"/>
                <a:gd name="connsiteX7" fmla="*/ 912056 w 1615517"/>
                <a:gd name="connsiteY7" fmla="*/ 1003042 h 2590036"/>
                <a:gd name="connsiteX8" fmla="*/ 1138729 w 1615517"/>
                <a:gd name="connsiteY8" fmla="*/ 608627 h 2590036"/>
                <a:gd name="connsiteX9" fmla="*/ 1488511 w 1615517"/>
                <a:gd name="connsiteY9" fmla="*/ 0 h 2590036"/>
                <a:gd name="connsiteX10" fmla="*/ 1615517 w 1615517"/>
                <a:gd name="connsiteY10" fmla="*/ 218976 h 2590036"/>
                <a:gd name="connsiteX11" fmla="*/ 1389160 w 1615517"/>
                <a:gd name="connsiteY11" fmla="*/ 608129 h 2590036"/>
                <a:gd name="connsiteX12" fmla="*/ 1159454 w 1615517"/>
                <a:gd name="connsiteY12" fmla="*/ 1003041 h 2590036"/>
                <a:gd name="connsiteX13" fmla="*/ 1042089 w 1615517"/>
                <a:gd name="connsiteY13" fmla="*/ 1003041 h 2590036"/>
                <a:gd name="connsiteX14" fmla="*/ 1042089 w 1615517"/>
                <a:gd name="connsiteY14" fmla="*/ 1003042 h 2590036"/>
                <a:gd name="connsiteX15" fmla="*/ 1159454 w 1615517"/>
                <a:gd name="connsiteY15" fmla="*/ 1003042 h 2590036"/>
                <a:gd name="connsiteX16" fmla="*/ 1042928 w 1615517"/>
                <a:gd name="connsiteY16" fmla="*/ 1203373 h 2590036"/>
                <a:gd name="connsiteX17" fmla="*/ 1042928 w 1615517"/>
                <a:gd name="connsiteY17" fmla="*/ 1203374 h 2590036"/>
                <a:gd name="connsiteX18" fmla="*/ 236357 w 1615517"/>
                <a:gd name="connsiteY18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796924 w 1615517"/>
                <a:gd name="connsiteY2" fmla="*/ 1203374 h 2590036"/>
                <a:gd name="connsiteX3" fmla="*/ 912056 w 1615517"/>
                <a:gd name="connsiteY3" fmla="*/ 1003042 h 2590036"/>
                <a:gd name="connsiteX4" fmla="*/ 969075 w 1615517"/>
                <a:gd name="connsiteY4" fmla="*/ 1003042 h 2590036"/>
                <a:gd name="connsiteX5" fmla="*/ 969075 w 1615517"/>
                <a:gd name="connsiteY5" fmla="*/ 1003042 h 2590036"/>
                <a:gd name="connsiteX6" fmla="*/ 912056 w 1615517"/>
                <a:gd name="connsiteY6" fmla="*/ 1003042 h 2590036"/>
                <a:gd name="connsiteX7" fmla="*/ 1138729 w 1615517"/>
                <a:gd name="connsiteY7" fmla="*/ 608627 h 2590036"/>
                <a:gd name="connsiteX8" fmla="*/ 1488511 w 1615517"/>
                <a:gd name="connsiteY8" fmla="*/ 0 h 2590036"/>
                <a:gd name="connsiteX9" fmla="*/ 1615517 w 1615517"/>
                <a:gd name="connsiteY9" fmla="*/ 218976 h 2590036"/>
                <a:gd name="connsiteX10" fmla="*/ 1389160 w 1615517"/>
                <a:gd name="connsiteY10" fmla="*/ 608129 h 2590036"/>
                <a:gd name="connsiteX11" fmla="*/ 1159454 w 1615517"/>
                <a:gd name="connsiteY11" fmla="*/ 1003041 h 2590036"/>
                <a:gd name="connsiteX12" fmla="*/ 1042089 w 1615517"/>
                <a:gd name="connsiteY12" fmla="*/ 1003041 h 2590036"/>
                <a:gd name="connsiteX13" fmla="*/ 1042089 w 1615517"/>
                <a:gd name="connsiteY13" fmla="*/ 1003042 h 2590036"/>
                <a:gd name="connsiteX14" fmla="*/ 1159454 w 1615517"/>
                <a:gd name="connsiteY14" fmla="*/ 1003042 h 2590036"/>
                <a:gd name="connsiteX15" fmla="*/ 1042928 w 1615517"/>
                <a:gd name="connsiteY15" fmla="*/ 1203373 h 2590036"/>
                <a:gd name="connsiteX16" fmla="*/ 1042928 w 1615517"/>
                <a:gd name="connsiteY16" fmla="*/ 1203374 h 2590036"/>
                <a:gd name="connsiteX17" fmla="*/ 236357 w 1615517"/>
                <a:gd name="connsiteY17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912056 w 1615517"/>
                <a:gd name="connsiteY2" fmla="*/ 1003042 h 2590036"/>
                <a:gd name="connsiteX3" fmla="*/ 969075 w 1615517"/>
                <a:gd name="connsiteY3" fmla="*/ 1003042 h 2590036"/>
                <a:gd name="connsiteX4" fmla="*/ 969075 w 1615517"/>
                <a:gd name="connsiteY4" fmla="*/ 1003042 h 2590036"/>
                <a:gd name="connsiteX5" fmla="*/ 912056 w 1615517"/>
                <a:gd name="connsiteY5" fmla="*/ 1003042 h 2590036"/>
                <a:gd name="connsiteX6" fmla="*/ 1138729 w 1615517"/>
                <a:gd name="connsiteY6" fmla="*/ 608627 h 2590036"/>
                <a:gd name="connsiteX7" fmla="*/ 1488511 w 1615517"/>
                <a:gd name="connsiteY7" fmla="*/ 0 h 2590036"/>
                <a:gd name="connsiteX8" fmla="*/ 1615517 w 1615517"/>
                <a:gd name="connsiteY8" fmla="*/ 218976 h 2590036"/>
                <a:gd name="connsiteX9" fmla="*/ 1389160 w 1615517"/>
                <a:gd name="connsiteY9" fmla="*/ 608129 h 2590036"/>
                <a:gd name="connsiteX10" fmla="*/ 1159454 w 1615517"/>
                <a:gd name="connsiteY10" fmla="*/ 1003041 h 2590036"/>
                <a:gd name="connsiteX11" fmla="*/ 1042089 w 1615517"/>
                <a:gd name="connsiteY11" fmla="*/ 1003041 h 2590036"/>
                <a:gd name="connsiteX12" fmla="*/ 1042089 w 1615517"/>
                <a:gd name="connsiteY12" fmla="*/ 1003042 h 2590036"/>
                <a:gd name="connsiteX13" fmla="*/ 1159454 w 1615517"/>
                <a:gd name="connsiteY13" fmla="*/ 1003042 h 2590036"/>
                <a:gd name="connsiteX14" fmla="*/ 1042928 w 1615517"/>
                <a:gd name="connsiteY14" fmla="*/ 1203373 h 2590036"/>
                <a:gd name="connsiteX15" fmla="*/ 1042928 w 1615517"/>
                <a:gd name="connsiteY15" fmla="*/ 1203374 h 2590036"/>
                <a:gd name="connsiteX16" fmla="*/ 236357 w 1615517"/>
                <a:gd name="connsiteY16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912056 w 1615517"/>
                <a:gd name="connsiteY2" fmla="*/ 1003042 h 2590036"/>
                <a:gd name="connsiteX3" fmla="*/ 969075 w 1615517"/>
                <a:gd name="connsiteY3" fmla="*/ 1003042 h 2590036"/>
                <a:gd name="connsiteX4" fmla="*/ 969075 w 1615517"/>
                <a:gd name="connsiteY4" fmla="*/ 1003042 h 2590036"/>
                <a:gd name="connsiteX5" fmla="*/ 1138729 w 1615517"/>
                <a:gd name="connsiteY5" fmla="*/ 608627 h 2590036"/>
                <a:gd name="connsiteX6" fmla="*/ 1488511 w 1615517"/>
                <a:gd name="connsiteY6" fmla="*/ 0 h 2590036"/>
                <a:gd name="connsiteX7" fmla="*/ 1615517 w 1615517"/>
                <a:gd name="connsiteY7" fmla="*/ 218976 h 2590036"/>
                <a:gd name="connsiteX8" fmla="*/ 1389160 w 1615517"/>
                <a:gd name="connsiteY8" fmla="*/ 608129 h 2590036"/>
                <a:gd name="connsiteX9" fmla="*/ 1159454 w 1615517"/>
                <a:gd name="connsiteY9" fmla="*/ 1003041 h 2590036"/>
                <a:gd name="connsiteX10" fmla="*/ 1042089 w 1615517"/>
                <a:gd name="connsiteY10" fmla="*/ 1003041 h 2590036"/>
                <a:gd name="connsiteX11" fmla="*/ 1042089 w 1615517"/>
                <a:gd name="connsiteY11" fmla="*/ 1003042 h 2590036"/>
                <a:gd name="connsiteX12" fmla="*/ 1159454 w 1615517"/>
                <a:gd name="connsiteY12" fmla="*/ 1003042 h 2590036"/>
                <a:gd name="connsiteX13" fmla="*/ 1042928 w 1615517"/>
                <a:gd name="connsiteY13" fmla="*/ 1203373 h 2590036"/>
                <a:gd name="connsiteX14" fmla="*/ 1042928 w 1615517"/>
                <a:gd name="connsiteY14" fmla="*/ 1203374 h 2590036"/>
                <a:gd name="connsiteX15" fmla="*/ 236357 w 1615517"/>
                <a:gd name="connsiteY15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912056 w 1615517"/>
                <a:gd name="connsiteY2" fmla="*/ 1003042 h 2590036"/>
                <a:gd name="connsiteX3" fmla="*/ 969075 w 1615517"/>
                <a:gd name="connsiteY3" fmla="*/ 1003042 h 2590036"/>
                <a:gd name="connsiteX4" fmla="*/ 969075 w 1615517"/>
                <a:gd name="connsiteY4" fmla="*/ 1003042 h 2590036"/>
                <a:gd name="connsiteX5" fmla="*/ 1138729 w 1615517"/>
                <a:gd name="connsiteY5" fmla="*/ 608627 h 2590036"/>
                <a:gd name="connsiteX6" fmla="*/ 1488511 w 1615517"/>
                <a:gd name="connsiteY6" fmla="*/ 0 h 2590036"/>
                <a:gd name="connsiteX7" fmla="*/ 1615517 w 1615517"/>
                <a:gd name="connsiteY7" fmla="*/ 218976 h 2590036"/>
                <a:gd name="connsiteX8" fmla="*/ 1389160 w 1615517"/>
                <a:gd name="connsiteY8" fmla="*/ 608129 h 2590036"/>
                <a:gd name="connsiteX9" fmla="*/ 1159454 w 1615517"/>
                <a:gd name="connsiteY9" fmla="*/ 1003041 h 2590036"/>
                <a:gd name="connsiteX10" fmla="*/ 1042089 w 1615517"/>
                <a:gd name="connsiteY10" fmla="*/ 1003041 h 2590036"/>
                <a:gd name="connsiteX11" fmla="*/ 1159454 w 1615517"/>
                <a:gd name="connsiteY11" fmla="*/ 1003042 h 2590036"/>
                <a:gd name="connsiteX12" fmla="*/ 1042928 w 1615517"/>
                <a:gd name="connsiteY12" fmla="*/ 1203373 h 2590036"/>
                <a:gd name="connsiteX13" fmla="*/ 1042928 w 1615517"/>
                <a:gd name="connsiteY13" fmla="*/ 1203374 h 2590036"/>
                <a:gd name="connsiteX14" fmla="*/ 236357 w 1615517"/>
                <a:gd name="connsiteY14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969075 w 1615517"/>
                <a:gd name="connsiteY2" fmla="*/ 1003042 h 2590036"/>
                <a:gd name="connsiteX3" fmla="*/ 969075 w 1615517"/>
                <a:gd name="connsiteY3" fmla="*/ 1003042 h 2590036"/>
                <a:gd name="connsiteX4" fmla="*/ 1138729 w 1615517"/>
                <a:gd name="connsiteY4" fmla="*/ 608627 h 2590036"/>
                <a:gd name="connsiteX5" fmla="*/ 1488511 w 1615517"/>
                <a:gd name="connsiteY5" fmla="*/ 0 h 2590036"/>
                <a:gd name="connsiteX6" fmla="*/ 1615517 w 1615517"/>
                <a:gd name="connsiteY6" fmla="*/ 218976 h 2590036"/>
                <a:gd name="connsiteX7" fmla="*/ 1389160 w 1615517"/>
                <a:gd name="connsiteY7" fmla="*/ 608129 h 2590036"/>
                <a:gd name="connsiteX8" fmla="*/ 1159454 w 1615517"/>
                <a:gd name="connsiteY8" fmla="*/ 1003041 h 2590036"/>
                <a:gd name="connsiteX9" fmla="*/ 1042089 w 1615517"/>
                <a:gd name="connsiteY9" fmla="*/ 1003041 h 2590036"/>
                <a:gd name="connsiteX10" fmla="*/ 1159454 w 1615517"/>
                <a:gd name="connsiteY10" fmla="*/ 1003042 h 2590036"/>
                <a:gd name="connsiteX11" fmla="*/ 1042928 w 1615517"/>
                <a:gd name="connsiteY11" fmla="*/ 1203373 h 2590036"/>
                <a:gd name="connsiteX12" fmla="*/ 1042928 w 1615517"/>
                <a:gd name="connsiteY12" fmla="*/ 1203374 h 2590036"/>
                <a:gd name="connsiteX13" fmla="*/ 236357 w 1615517"/>
                <a:gd name="connsiteY13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969075 w 1615517"/>
                <a:gd name="connsiteY2" fmla="*/ 1003042 h 2590036"/>
                <a:gd name="connsiteX3" fmla="*/ 969075 w 1615517"/>
                <a:gd name="connsiteY3" fmla="*/ 1003042 h 2590036"/>
                <a:gd name="connsiteX4" fmla="*/ 1138729 w 1615517"/>
                <a:gd name="connsiteY4" fmla="*/ 608627 h 2590036"/>
                <a:gd name="connsiteX5" fmla="*/ 1488511 w 1615517"/>
                <a:gd name="connsiteY5" fmla="*/ 0 h 2590036"/>
                <a:gd name="connsiteX6" fmla="*/ 1615517 w 1615517"/>
                <a:gd name="connsiteY6" fmla="*/ 218976 h 2590036"/>
                <a:gd name="connsiteX7" fmla="*/ 1389160 w 1615517"/>
                <a:gd name="connsiteY7" fmla="*/ 608129 h 2590036"/>
                <a:gd name="connsiteX8" fmla="*/ 1159454 w 1615517"/>
                <a:gd name="connsiteY8" fmla="*/ 1003041 h 2590036"/>
                <a:gd name="connsiteX9" fmla="*/ 1159454 w 1615517"/>
                <a:gd name="connsiteY9" fmla="*/ 1003042 h 2590036"/>
                <a:gd name="connsiteX10" fmla="*/ 1042928 w 1615517"/>
                <a:gd name="connsiteY10" fmla="*/ 1203373 h 2590036"/>
                <a:gd name="connsiteX11" fmla="*/ 1042928 w 1615517"/>
                <a:gd name="connsiteY11" fmla="*/ 1203374 h 2590036"/>
                <a:gd name="connsiteX12" fmla="*/ 236357 w 1615517"/>
                <a:gd name="connsiteY12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969075 w 1615517"/>
                <a:gd name="connsiteY2" fmla="*/ 1003042 h 2590036"/>
                <a:gd name="connsiteX3" fmla="*/ 1138729 w 1615517"/>
                <a:gd name="connsiteY3" fmla="*/ 608627 h 2590036"/>
                <a:gd name="connsiteX4" fmla="*/ 1488511 w 1615517"/>
                <a:gd name="connsiteY4" fmla="*/ 0 h 2590036"/>
                <a:gd name="connsiteX5" fmla="*/ 1615517 w 1615517"/>
                <a:gd name="connsiteY5" fmla="*/ 218976 h 2590036"/>
                <a:gd name="connsiteX6" fmla="*/ 1389160 w 1615517"/>
                <a:gd name="connsiteY6" fmla="*/ 608129 h 2590036"/>
                <a:gd name="connsiteX7" fmla="*/ 1159454 w 1615517"/>
                <a:gd name="connsiteY7" fmla="*/ 1003041 h 2590036"/>
                <a:gd name="connsiteX8" fmla="*/ 1159454 w 1615517"/>
                <a:gd name="connsiteY8" fmla="*/ 1003042 h 2590036"/>
                <a:gd name="connsiteX9" fmla="*/ 1042928 w 1615517"/>
                <a:gd name="connsiteY9" fmla="*/ 1203373 h 2590036"/>
                <a:gd name="connsiteX10" fmla="*/ 1042928 w 1615517"/>
                <a:gd name="connsiteY10" fmla="*/ 1203374 h 2590036"/>
                <a:gd name="connsiteX11" fmla="*/ 236357 w 1615517"/>
                <a:gd name="connsiteY11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969075 w 1615517"/>
                <a:gd name="connsiteY2" fmla="*/ 1003042 h 2590036"/>
                <a:gd name="connsiteX3" fmla="*/ 1488511 w 1615517"/>
                <a:gd name="connsiteY3" fmla="*/ 0 h 2590036"/>
                <a:gd name="connsiteX4" fmla="*/ 1615517 w 1615517"/>
                <a:gd name="connsiteY4" fmla="*/ 218976 h 2590036"/>
                <a:gd name="connsiteX5" fmla="*/ 1389160 w 1615517"/>
                <a:gd name="connsiteY5" fmla="*/ 608129 h 2590036"/>
                <a:gd name="connsiteX6" fmla="*/ 1159454 w 1615517"/>
                <a:gd name="connsiteY6" fmla="*/ 1003041 h 2590036"/>
                <a:gd name="connsiteX7" fmla="*/ 1159454 w 1615517"/>
                <a:gd name="connsiteY7" fmla="*/ 1003042 h 2590036"/>
                <a:gd name="connsiteX8" fmla="*/ 1042928 w 1615517"/>
                <a:gd name="connsiteY8" fmla="*/ 1203373 h 2590036"/>
                <a:gd name="connsiteX9" fmla="*/ 1042928 w 1615517"/>
                <a:gd name="connsiteY9" fmla="*/ 1203374 h 2590036"/>
                <a:gd name="connsiteX10" fmla="*/ 236357 w 1615517"/>
                <a:gd name="connsiteY10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1488511 w 1615517"/>
                <a:gd name="connsiteY2" fmla="*/ 0 h 2590036"/>
                <a:gd name="connsiteX3" fmla="*/ 1615517 w 1615517"/>
                <a:gd name="connsiteY3" fmla="*/ 218976 h 2590036"/>
                <a:gd name="connsiteX4" fmla="*/ 1389160 w 1615517"/>
                <a:gd name="connsiteY4" fmla="*/ 608129 h 2590036"/>
                <a:gd name="connsiteX5" fmla="*/ 1159454 w 1615517"/>
                <a:gd name="connsiteY5" fmla="*/ 1003041 h 2590036"/>
                <a:gd name="connsiteX6" fmla="*/ 1159454 w 1615517"/>
                <a:gd name="connsiteY6" fmla="*/ 1003042 h 2590036"/>
                <a:gd name="connsiteX7" fmla="*/ 1042928 w 1615517"/>
                <a:gd name="connsiteY7" fmla="*/ 1203373 h 2590036"/>
                <a:gd name="connsiteX8" fmla="*/ 1042928 w 1615517"/>
                <a:gd name="connsiteY8" fmla="*/ 1203374 h 2590036"/>
                <a:gd name="connsiteX9" fmla="*/ 236357 w 1615517"/>
                <a:gd name="connsiteY9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1488511 w 1615517"/>
                <a:gd name="connsiteY2" fmla="*/ 0 h 2590036"/>
                <a:gd name="connsiteX3" fmla="*/ 1615517 w 1615517"/>
                <a:gd name="connsiteY3" fmla="*/ 218976 h 2590036"/>
                <a:gd name="connsiteX4" fmla="*/ 1389160 w 1615517"/>
                <a:gd name="connsiteY4" fmla="*/ 608129 h 2590036"/>
                <a:gd name="connsiteX5" fmla="*/ 1159454 w 1615517"/>
                <a:gd name="connsiteY5" fmla="*/ 1003041 h 2590036"/>
                <a:gd name="connsiteX6" fmla="*/ 1159454 w 1615517"/>
                <a:gd name="connsiteY6" fmla="*/ 1003042 h 2590036"/>
                <a:gd name="connsiteX7" fmla="*/ 1042928 w 1615517"/>
                <a:gd name="connsiteY7" fmla="*/ 1203373 h 2590036"/>
                <a:gd name="connsiteX8" fmla="*/ 236357 w 1615517"/>
                <a:gd name="connsiteY8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1488511 w 1615517"/>
                <a:gd name="connsiteY2" fmla="*/ 0 h 2590036"/>
                <a:gd name="connsiteX3" fmla="*/ 1615517 w 1615517"/>
                <a:gd name="connsiteY3" fmla="*/ 218976 h 2590036"/>
                <a:gd name="connsiteX4" fmla="*/ 1389160 w 1615517"/>
                <a:gd name="connsiteY4" fmla="*/ 608129 h 2590036"/>
                <a:gd name="connsiteX5" fmla="*/ 1159454 w 1615517"/>
                <a:gd name="connsiteY5" fmla="*/ 1003041 h 2590036"/>
                <a:gd name="connsiteX6" fmla="*/ 1042928 w 1615517"/>
                <a:gd name="connsiteY6" fmla="*/ 1203373 h 2590036"/>
                <a:gd name="connsiteX7" fmla="*/ 236357 w 1615517"/>
                <a:gd name="connsiteY7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1488511 w 1615517"/>
                <a:gd name="connsiteY2" fmla="*/ 0 h 2590036"/>
                <a:gd name="connsiteX3" fmla="*/ 1615517 w 1615517"/>
                <a:gd name="connsiteY3" fmla="*/ 218976 h 2590036"/>
                <a:gd name="connsiteX4" fmla="*/ 1389160 w 1615517"/>
                <a:gd name="connsiteY4" fmla="*/ 608129 h 2590036"/>
                <a:gd name="connsiteX5" fmla="*/ 1159454 w 1615517"/>
                <a:gd name="connsiteY5" fmla="*/ 1003041 h 2590036"/>
                <a:gd name="connsiteX6" fmla="*/ 236357 w 1615517"/>
                <a:gd name="connsiteY6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1488511 w 1615517"/>
                <a:gd name="connsiteY2" fmla="*/ 0 h 2590036"/>
                <a:gd name="connsiteX3" fmla="*/ 1615517 w 1615517"/>
                <a:gd name="connsiteY3" fmla="*/ 218976 h 2590036"/>
                <a:gd name="connsiteX4" fmla="*/ 1389160 w 1615517"/>
                <a:gd name="connsiteY4" fmla="*/ 608129 h 2590036"/>
                <a:gd name="connsiteX5" fmla="*/ 236357 w 1615517"/>
                <a:gd name="connsiteY5" fmla="*/ 2590036 h 2590036"/>
                <a:gd name="connsiteX0" fmla="*/ 236357 w 1615517"/>
                <a:gd name="connsiteY0" fmla="*/ 2590036 h 2590036"/>
                <a:gd name="connsiteX1" fmla="*/ 0 w 1615517"/>
                <a:gd name="connsiteY1" fmla="*/ 2590036 h 2590036"/>
                <a:gd name="connsiteX2" fmla="*/ 1488511 w 1615517"/>
                <a:gd name="connsiteY2" fmla="*/ 0 h 2590036"/>
                <a:gd name="connsiteX3" fmla="*/ 1615517 w 1615517"/>
                <a:gd name="connsiteY3" fmla="*/ 218976 h 2590036"/>
                <a:gd name="connsiteX4" fmla="*/ 236357 w 1615517"/>
                <a:gd name="connsiteY4" fmla="*/ 2590036 h 2590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5517" h="2590036">
                  <a:moveTo>
                    <a:pt x="236357" y="2590036"/>
                  </a:moveTo>
                  <a:lnTo>
                    <a:pt x="0" y="2590036"/>
                  </a:lnTo>
                  <a:lnTo>
                    <a:pt x="1488511" y="0"/>
                  </a:lnTo>
                  <a:lnTo>
                    <a:pt x="1615517" y="218976"/>
                  </a:lnTo>
                  <a:lnTo>
                    <a:pt x="236357" y="2590036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FA496853-AD07-84D0-3D80-8E3AE6ADA2CB}"/>
                </a:ext>
              </a:extLst>
            </p:cNvPr>
            <p:cNvSpPr/>
            <p:nvPr/>
          </p:nvSpPr>
          <p:spPr bwMode="auto">
            <a:xfrm rot="10800000">
              <a:off x="3266546" y="510530"/>
              <a:ext cx="2295411" cy="2988990"/>
            </a:xfrm>
            <a:custGeom>
              <a:avLst/>
              <a:gdLst>
                <a:gd name="connsiteX0" fmla="*/ 803876 w 2295411"/>
                <a:gd name="connsiteY0" fmla="*/ 2988990 h 2988990"/>
                <a:gd name="connsiteX1" fmla="*/ 0 w 2295411"/>
                <a:gd name="connsiteY1" fmla="*/ 1606963 h 2988990"/>
                <a:gd name="connsiteX2" fmla="*/ 231480 w 2295411"/>
                <a:gd name="connsiteY2" fmla="*/ 1606963 h 2988990"/>
                <a:gd name="connsiteX3" fmla="*/ 686801 w 2295411"/>
                <a:gd name="connsiteY3" fmla="*/ 2395601 h 2988990"/>
                <a:gd name="connsiteX4" fmla="*/ 1140036 w 2295411"/>
                <a:gd name="connsiteY4" fmla="*/ 1606963 h 2988990"/>
                <a:gd name="connsiteX5" fmla="*/ 1255167 w 2295411"/>
                <a:gd name="connsiteY5" fmla="*/ 1406632 h 2988990"/>
                <a:gd name="connsiteX6" fmla="*/ 1481308 w 2295411"/>
                <a:gd name="connsiteY6" fmla="*/ 1013143 h 2988990"/>
                <a:gd name="connsiteX7" fmla="*/ 1481309 w 2295411"/>
                <a:gd name="connsiteY7" fmla="*/ 1013143 h 2988990"/>
                <a:gd name="connsiteX8" fmla="*/ 2063567 w 2295411"/>
                <a:gd name="connsiteY8" fmla="*/ 0 h 2988990"/>
                <a:gd name="connsiteX9" fmla="*/ 2295411 w 2295411"/>
                <a:gd name="connsiteY9" fmla="*/ 399731 h 2988990"/>
                <a:gd name="connsiteX10" fmla="*/ 1942584 w 2295411"/>
                <a:gd name="connsiteY10" fmla="*/ 1012228 h 2988990"/>
                <a:gd name="connsiteX11" fmla="*/ 1942584 w 2295411"/>
                <a:gd name="connsiteY11" fmla="*/ 1012228 h 2988990"/>
                <a:gd name="connsiteX12" fmla="*/ 1715388 w 2295411"/>
                <a:gd name="connsiteY12" fmla="*/ 1406632 h 2988990"/>
                <a:gd name="connsiteX13" fmla="*/ 1599988 w 2295411"/>
                <a:gd name="connsiteY13" fmla="*/ 1606963 h 29889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95411" h="2988990">
                  <a:moveTo>
                    <a:pt x="803876" y="2988990"/>
                  </a:moveTo>
                  <a:lnTo>
                    <a:pt x="0" y="1606963"/>
                  </a:lnTo>
                  <a:lnTo>
                    <a:pt x="231480" y="1606963"/>
                  </a:lnTo>
                  <a:lnTo>
                    <a:pt x="686801" y="2395601"/>
                  </a:lnTo>
                  <a:lnTo>
                    <a:pt x="1140036" y="1606963"/>
                  </a:lnTo>
                  <a:lnTo>
                    <a:pt x="1255167" y="1406632"/>
                  </a:lnTo>
                  <a:lnTo>
                    <a:pt x="1481308" y="1013143"/>
                  </a:lnTo>
                  <a:lnTo>
                    <a:pt x="1481309" y="1013143"/>
                  </a:lnTo>
                  <a:lnTo>
                    <a:pt x="2063567" y="0"/>
                  </a:lnTo>
                  <a:lnTo>
                    <a:pt x="2295411" y="399731"/>
                  </a:lnTo>
                  <a:lnTo>
                    <a:pt x="1942584" y="1012228"/>
                  </a:lnTo>
                  <a:lnTo>
                    <a:pt x="1942584" y="1012228"/>
                  </a:lnTo>
                  <a:lnTo>
                    <a:pt x="1715388" y="1406632"/>
                  </a:lnTo>
                  <a:lnTo>
                    <a:pt x="1599988" y="1606963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5" name="フリーフォーム: 図形 464">
              <a:extLst>
                <a:ext uri="{FF2B5EF4-FFF2-40B4-BE49-F238E27FC236}">
                  <a16:creationId xmlns:a16="http://schemas.microsoft.com/office/drawing/2014/main" id="{9B09C6E6-24E0-4D5A-0E5F-18A4FDD7783D}"/>
                </a:ext>
              </a:extLst>
            </p:cNvPr>
            <p:cNvSpPr/>
            <p:nvPr/>
          </p:nvSpPr>
          <p:spPr bwMode="auto">
            <a:xfrm rot="10800000">
              <a:off x="4640571" y="1114230"/>
              <a:ext cx="683909" cy="778326"/>
            </a:xfrm>
            <a:custGeom>
              <a:avLst/>
              <a:gdLst>
                <a:gd name="connsiteX0" fmla="*/ 451429 w 683909"/>
                <a:gd name="connsiteY0" fmla="*/ 778326 h 778326"/>
                <a:gd name="connsiteX1" fmla="*/ 0 w 683909"/>
                <a:gd name="connsiteY1" fmla="*/ 0 h 778326"/>
                <a:gd name="connsiteX2" fmla="*/ 467100 w 683909"/>
                <a:gd name="connsiteY2" fmla="*/ 0 h 778326"/>
                <a:gd name="connsiteX3" fmla="*/ 683909 w 683909"/>
                <a:gd name="connsiteY3" fmla="*/ 373808 h 778326"/>
                <a:gd name="connsiteX4" fmla="*/ 451429 w 683909"/>
                <a:gd name="connsiteY4" fmla="*/ 778326 h 778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3909" h="778326">
                  <a:moveTo>
                    <a:pt x="451429" y="778326"/>
                  </a:moveTo>
                  <a:lnTo>
                    <a:pt x="0" y="0"/>
                  </a:lnTo>
                  <a:lnTo>
                    <a:pt x="467100" y="0"/>
                  </a:lnTo>
                  <a:lnTo>
                    <a:pt x="683909" y="373808"/>
                  </a:lnTo>
                  <a:lnTo>
                    <a:pt x="451429" y="778326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02513577-CDDE-1DBB-5F2B-E6D1AE84E7FD}"/>
                </a:ext>
              </a:extLst>
            </p:cNvPr>
            <p:cNvSpPr/>
            <p:nvPr/>
          </p:nvSpPr>
          <p:spPr bwMode="auto">
            <a:xfrm rot="10800000">
              <a:off x="4306790" y="1892556"/>
              <a:ext cx="2980799" cy="200332"/>
            </a:xfrm>
            <a:custGeom>
              <a:avLst/>
              <a:gdLst>
                <a:gd name="connsiteX0" fmla="*/ 2430208 w 2980799"/>
                <a:gd name="connsiteY0" fmla="*/ 200332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1846916 w 2980799"/>
                <a:gd name="connsiteY12" fmla="*/ 2 h 200332"/>
                <a:gd name="connsiteX13" fmla="*/ 2314016 w 2980799"/>
                <a:gd name="connsiteY13" fmla="*/ 2 h 200332"/>
                <a:gd name="connsiteX14" fmla="*/ 2344044 w 2980799"/>
                <a:gd name="connsiteY14" fmla="*/ 51773 h 200332"/>
                <a:gd name="connsiteX15" fmla="*/ 2344044 w 2980799"/>
                <a:gd name="connsiteY15" fmla="*/ 51773 h 200332"/>
                <a:gd name="connsiteX16" fmla="*/ 2314016 w 2980799"/>
                <a:gd name="connsiteY16" fmla="*/ 1 h 200332"/>
                <a:gd name="connsiteX17" fmla="*/ 2980799 w 2980799"/>
                <a:gd name="connsiteY17" fmla="*/ 0 h 200332"/>
                <a:gd name="connsiteX18" fmla="*/ 2865668 w 2980799"/>
                <a:gd name="connsiteY18" fmla="*/ 200331 h 200332"/>
                <a:gd name="connsiteX19" fmla="*/ 2430208 w 2980799"/>
                <a:gd name="connsiteY19" fmla="*/ 200331 h 200332"/>
                <a:gd name="connsiteX20" fmla="*/ 2380495 w 2980799"/>
                <a:gd name="connsiteY20" fmla="*/ 114619 h 200332"/>
                <a:gd name="connsiteX21" fmla="*/ 2380494 w 2980799"/>
                <a:gd name="connsiteY21" fmla="*/ 114619 h 200332"/>
                <a:gd name="connsiteX0" fmla="*/ 2430208 w 2980799"/>
                <a:gd name="connsiteY0" fmla="*/ 200332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1846916 w 2980799"/>
                <a:gd name="connsiteY12" fmla="*/ 2 h 200332"/>
                <a:gd name="connsiteX13" fmla="*/ 2314016 w 2980799"/>
                <a:gd name="connsiteY13" fmla="*/ 2 h 200332"/>
                <a:gd name="connsiteX14" fmla="*/ 2344044 w 2980799"/>
                <a:gd name="connsiteY14" fmla="*/ 51773 h 200332"/>
                <a:gd name="connsiteX15" fmla="*/ 2344044 w 2980799"/>
                <a:gd name="connsiteY15" fmla="*/ 51773 h 200332"/>
                <a:gd name="connsiteX16" fmla="*/ 2314016 w 2980799"/>
                <a:gd name="connsiteY16" fmla="*/ 1 h 200332"/>
                <a:gd name="connsiteX17" fmla="*/ 2980799 w 2980799"/>
                <a:gd name="connsiteY17" fmla="*/ 0 h 200332"/>
                <a:gd name="connsiteX18" fmla="*/ 2865668 w 2980799"/>
                <a:gd name="connsiteY18" fmla="*/ 200331 h 200332"/>
                <a:gd name="connsiteX19" fmla="*/ 2430208 w 2980799"/>
                <a:gd name="connsiteY19" fmla="*/ 200331 h 200332"/>
                <a:gd name="connsiteX20" fmla="*/ 2380495 w 2980799"/>
                <a:gd name="connsiteY20" fmla="*/ 114619 h 200332"/>
                <a:gd name="connsiteX21" fmla="*/ 2430208 w 2980799"/>
                <a:gd name="connsiteY21" fmla="*/ 200332 h 200332"/>
                <a:gd name="connsiteX0" fmla="*/ 2380495 w 2980799"/>
                <a:gd name="connsiteY0" fmla="*/ 114619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1846916 w 2980799"/>
                <a:gd name="connsiteY12" fmla="*/ 2 h 200332"/>
                <a:gd name="connsiteX13" fmla="*/ 2314016 w 2980799"/>
                <a:gd name="connsiteY13" fmla="*/ 2 h 200332"/>
                <a:gd name="connsiteX14" fmla="*/ 2344044 w 2980799"/>
                <a:gd name="connsiteY14" fmla="*/ 51773 h 200332"/>
                <a:gd name="connsiteX15" fmla="*/ 2344044 w 2980799"/>
                <a:gd name="connsiteY15" fmla="*/ 51773 h 200332"/>
                <a:gd name="connsiteX16" fmla="*/ 2314016 w 2980799"/>
                <a:gd name="connsiteY16" fmla="*/ 1 h 200332"/>
                <a:gd name="connsiteX17" fmla="*/ 2980799 w 2980799"/>
                <a:gd name="connsiteY17" fmla="*/ 0 h 200332"/>
                <a:gd name="connsiteX18" fmla="*/ 2865668 w 2980799"/>
                <a:gd name="connsiteY18" fmla="*/ 200331 h 200332"/>
                <a:gd name="connsiteX19" fmla="*/ 2430208 w 2980799"/>
                <a:gd name="connsiteY19" fmla="*/ 200331 h 200332"/>
                <a:gd name="connsiteX20" fmla="*/ 2380495 w 2980799"/>
                <a:gd name="connsiteY20" fmla="*/ 114619 h 200332"/>
                <a:gd name="connsiteX0" fmla="*/ 243020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1846916 w 2980799"/>
                <a:gd name="connsiteY12" fmla="*/ 2 h 200332"/>
                <a:gd name="connsiteX13" fmla="*/ 2314016 w 2980799"/>
                <a:gd name="connsiteY13" fmla="*/ 2 h 200332"/>
                <a:gd name="connsiteX14" fmla="*/ 2344044 w 2980799"/>
                <a:gd name="connsiteY14" fmla="*/ 51773 h 200332"/>
                <a:gd name="connsiteX15" fmla="*/ 2344044 w 2980799"/>
                <a:gd name="connsiteY15" fmla="*/ 51773 h 200332"/>
                <a:gd name="connsiteX16" fmla="*/ 2314016 w 2980799"/>
                <a:gd name="connsiteY16" fmla="*/ 1 h 200332"/>
                <a:gd name="connsiteX17" fmla="*/ 2980799 w 2980799"/>
                <a:gd name="connsiteY17" fmla="*/ 0 h 200332"/>
                <a:gd name="connsiteX18" fmla="*/ 2865668 w 2980799"/>
                <a:gd name="connsiteY18" fmla="*/ 200331 h 200332"/>
                <a:gd name="connsiteX19" fmla="*/ 2430208 w 2980799"/>
                <a:gd name="connsiteY19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1846916 w 2980799"/>
                <a:gd name="connsiteY12" fmla="*/ 2 h 200332"/>
                <a:gd name="connsiteX13" fmla="*/ 2314016 w 2980799"/>
                <a:gd name="connsiteY13" fmla="*/ 2 h 200332"/>
                <a:gd name="connsiteX14" fmla="*/ 2344044 w 2980799"/>
                <a:gd name="connsiteY14" fmla="*/ 51773 h 200332"/>
                <a:gd name="connsiteX15" fmla="*/ 2344044 w 2980799"/>
                <a:gd name="connsiteY15" fmla="*/ 51773 h 200332"/>
                <a:gd name="connsiteX16" fmla="*/ 2314016 w 2980799"/>
                <a:gd name="connsiteY16" fmla="*/ 1 h 200332"/>
                <a:gd name="connsiteX17" fmla="*/ 2980799 w 2980799"/>
                <a:gd name="connsiteY17" fmla="*/ 0 h 200332"/>
                <a:gd name="connsiteX18" fmla="*/ 2865668 w 2980799"/>
                <a:gd name="connsiteY18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1846916 w 2980799"/>
                <a:gd name="connsiteY12" fmla="*/ 2 h 200332"/>
                <a:gd name="connsiteX13" fmla="*/ 2314016 w 2980799"/>
                <a:gd name="connsiteY13" fmla="*/ 2 h 200332"/>
                <a:gd name="connsiteX14" fmla="*/ 2344044 w 2980799"/>
                <a:gd name="connsiteY14" fmla="*/ 51773 h 200332"/>
                <a:gd name="connsiteX15" fmla="*/ 2314016 w 2980799"/>
                <a:gd name="connsiteY15" fmla="*/ 1 h 200332"/>
                <a:gd name="connsiteX16" fmla="*/ 2980799 w 2980799"/>
                <a:gd name="connsiteY16" fmla="*/ 0 h 200332"/>
                <a:gd name="connsiteX17" fmla="*/ 2865668 w 2980799"/>
                <a:gd name="connsiteY17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1846916 w 2980799"/>
                <a:gd name="connsiteY12" fmla="*/ 2 h 200332"/>
                <a:gd name="connsiteX13" fmla="*/ 2314016 w 2980799"/>
                <a:gd name="connsiteY13" fmla="*/ 2 h 200332"/>
                <a:gd name="connsiteX14" fmla="*/ 2344044 w 2980799"/>
                <a:gd name="connsiteY14" fmla="*/ 51773 h 200332"/>
                <a:gd name="connsiteX15" fmla="*/ 2980799 w 2980799"/>
                <a:gd name="connsiteY15" fmla="*/ 0 h 200332"/>
                <a:gd name="connsiteX16" fmla="*/ 2865668 w 2980799"/>
                <a:gd name="connsiteY16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1846916 w 2980799"/>
                <a:gd name="connsiteY12" fmla="*/ 2 h 200332"/>
                <a:gd name="connsiteX13" fmla="*/ 2314016 w 2980799"/>
                <a:gd name="connsiteY13" fmla="*/ 2 h 200332"/>
                <a:gd name="connsiteX14" fmla="*/ 2980799 w 2980799"/>
                <a:gd name="connsiteY14" fmla="*/ 0 h 200332"/>
                <a:gd name="connsiteX15" fmla="*/ 2865668 w 2980799"/>
                <a:gd name="connsiteY15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1876944 w 2980799"/>
                <a:gd name="connsiteY11" fmla="*/ 51773 h 200332"/>
                <a:gd name="connsiteX12" fmla="*/ 2314016 w 2980799"/>
                <a:gd name="connsiteY12" fmla="*/ 2 h 200332"/>
                <a:gd name="connsiteX13" fmla="*/ 2980799 w 2980799"/>
                <a:gd name="connsiteY13" fmla="*/ 0 h 200332"/>
                <a:gd name="connsiteX14" fmla="*/ 2865668 w 2980799"/>
                <a:gd name="connsiteY14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957112 w 2980799"/>
                <a:gd name="connsiteY4" fmla="*/ 200332 h 200332"/>
                <a:gd name="connsiteX5" fmla="*/ 1725632 w 2980799"/>
                <a:gd name="connsiteY5" fmla="*/ 200332 h 200332"/>
                <a:gd name="connsiteX6" fmla="*/ 116524 w 2980799"/>
                <a:gd name="connsiteY6" fmla="*/ 200332 h 200332"/>
                <a:gd name="connsiteX7" fmla="*/ 0 w 2980799"/>
                <a:gd name="connsiteY7" fmla="*/ 3 h 200332"/>
                <a:gd name="connsiteX8" fmla="*/ 1609107 w 2980799"/>
                <a:gd name="connsiteY8" fmla="*/ 2 h 200332"/>
                <a:gd name="connsiteX9" fmla="*/ 1841451 w 2980799"/>
                <a:gd name="connsiteY9" fmla="*/ 2 h 200332"/>
                <a:gd name="connsiteX10" fmla="*/ 1871341 w 2980799"/>
                <a:gd name="connsiteY10" fmla="*/ 51773 h 200332"/>
                <a:gd name="connsiteX11" fmla="*/ 2314016 w 2980799"/>
                <a:gd name="connsiteY11" fmla="*/ 2 h 200332"/>
                <a:gd name="connsiteX12" fmla="*/ 2980799 w 2980799"/>
                <a:gd name="connsiteY12" fmla="*/ 0 h 200332"/>
                <a:gd name="connsiteX13" fmla="*/ 2865668 w 2980799"/>
                <a:gd name="connsiteY13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725632 w 2980799"/>
                <a:gd name="connsiteY4" fmla="*/ 200332 h 200332"/>
                <a:gd name="connsiteX5" fmla="*/ 116524 w 2980799"/>
                <a:gd name="connsiteY5" fmla="*/ 200332 h 200332"/>
                <a:gd name="connsiteX6" fmla="*/ 0 w 2980799"/>
                <a:gd name="connsiteY6" fmla="*/ 3 h 200332"/>
                <a:gd name="connsiteX7" fmla="*/ 1609107 w 2980799"/>
                <a:gd name="connsiteY7" fmla="*/ 2 h 200332"/>
                <a:gd name="connsiteX8" fmla="*/ 1841451 w 2980799"/>
                <a:gd name="connsiteY8" fmla="*/ 2 h 200332"/>
                <a:gd name="connsiteX9" fmla="*/ 1871341 w 2980799"/>
                <a:gd name="connsiteY9" fmla="*/ 51773 h 200332"/>
                <a:gd name="connsiteX10" fmla="*/ 2314016 w 2980799"/>
                <a:gd name="connsiteY10" fmla="*/ 2 h 200332"/>
                <a:gd name="connsiteX11" fmla="*/ 2980799 w 2980799"/>
                <a:gd name="connsiteY11" fmla="*/ 0 h 200332"/>
                <a:gd name="connsiteX12" fmla="*/ 2865668 w 2980799"/>
                <a:gd name="connsiteY12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725632 w 2980799"/>
                <a:gd name="connsiteY4" fmla="*/ 200332 h 200332"/>
                <a:gd name="connsiteX5" fmla="*/ 116524 w 2980799"/>
                <a:gd name="connsiteY5" fmla="*/ 200332 h 200332"/>
                <a:gd name="connsiteX6" fmla="*/ 0 w 2980799"/>
                <a:gd name="connsiteY6" fmla="*/ 3 h 200332"/>
                <a:gd name="connsiteX7" fmla="*/ 1609107 w 2980799"/>
                <a:gd name="connsiteY7" fmla="*/ 2 h 200332"/>
                <a:gd name="connsiteX8" fmla="*/ 1841451 w 2980799"/>
                <a:gd name="connsiteY8" fmla="*/ 2 h 200332"/>
                <a:gd name="connsiteX9" fmla="*/ 2314016 w 2980799"/>
                <a:gd name="connsiteY9" fmla="*/ 2 h 200332"/>
                <a:gd name="connsiteX10" fmla="*/ 2980799 w 2980799"/>
                <a:gd name="connsiteY10" fmla="*/ 0 h 200332"/>
                <a:gd name="connsiteX11" fmla="*/ 2865668 w 2980799"/>
                <a:gd name="connsiteY11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907626 w 2980799"/>
                <a:gd name="connsiteY3" fmla="*/ 114619 h 200332"/>
                <a:gd name="connsiteX4" fmla="*/ 1725632 w 2980799"/>
                <a:gd name="connsiteY4" fmla="*/ 200332 h 200332"/>
                <a:gd name="connsiteX5" fmla="*/ 116524 w 2980799"/>
                <a:gd name="connsiteY5" fmla="*/ 200332 h 200332"/>
                <a:gd name="connsiteX6" fmla="*/ 0 w 2980799"/>
                <a:gd name="connsiteY6" fmla="*/ 3 h 200332"/>
                <a:gd name="connsiteX7" fmla="*/ 1609107 w 2980799"/>
                <a:gd name="connsiteY7" fmla="*/ 2 h 200332"/>
                <a:gd name="connsiteX8" fmla="*/ 1841451 w 2980799"/>
                <a:gd name="connsiteY8" fmla="*/ 2 h 200332"/>
                <a:gd name="connsiteX9" fmla="*/ 2980799 w 2980799"/>
                <a:gd name="connsiteY9" fmla="*/ 0 h 200332"/>
                <a:gd name="connsiteX10" fmla="*/ 2865668 w 2980799"/>
                <a:gd name="connsiteY10" fmla="*/ 200331 h 200332"/>
                <a:gd name="connsiteX0" fmla="*/ 2865668 w 2980799"/>
                <a:gd name="connsiteY0" fmla="*/ 200331 h 200332"/>
                <a:gd name="connsiteX1" fmla="*/ 1963108 w 2980799"/>
                <a:gd name="connsiteY1" fmla="*/ 200332 h 200332"/>
                <a:gd name="connsiteX2" fmla="*/ 1913394 w 2980799"/>
                <a:gd name="connsiteY2" fmla="*/ 114619 h 200332"/>
                <a:gd name="connsiteX3" fmla="*/ 1725632 w 2980799"/>
                <a:gd name="connsiteY3" fmla="*/ 200332 h 200332"/>
                <a:gd name="connsiteX4" fmla="*/ 116524 w 2980799"/>
                <a:gd name="connsiteY4" fmla="*/ 200332 h 200332"/>
                <a:gd name="connsiteX5" fmla="*/ 0 w 2980799"/>
                <a:gd name="connsiteY5" fmla="*/ 3 h 200332"/>
                <a:gd name="connsiteX6" fmla="*/ 1609107 w 2980799"/>
                <a:gd name="connsiteY6" fmla="*/ 2 h 200332"/>
                <a:gd name="connsiteX7" fmla="*/ 1841451 w 2980799"/>
                <a:gd name="connsiteY7" fmla="*/ 2 h 200332"/>
                <a:gd name="connsiteX8" fmla="*/ 2980799 w 2980799"/>
                <a:gd name="connsiteY8" fmla="*/ 0 h 200332"/>
                <a:gd name="connsiteX9" fmla="*/ 2865668 w 2980799"/>
                <a:gd name="connsiteY9" fmla="*/ 200331 h 200332"/>
                <a:gd name="connsiteX0" fmla="*/ 2865668 w 2980799"/>
                <a:gd name="connsiteY0" fmla="*/ 200331 h 200332"/>
                <a:gd name="connsiteX1" fmla="*/ 1913394 w 2980799"/>
                <a:gd name="connsiteY1" fmla="*/ 114619 h 200332"/>
                <a:gd name="connsiteX2" fmla="*/ 1725632 w 2980799"/>
                <a:gd name="connsiteY2" fmla="*/ 200332 h 200332"/>
                <a:gd name="connsiteX3" fmla="*/ 116524 w 2980799"/>
                <a:gd name="connsiteY3" fmla="*/ 200332 h 200332"/>
                <a:gd name="connsiteX4" fmla="*/ 0 w 2980799"/>
                <a:gd name="connsiteY4" fmla="*/ 3 h 200332"/>
                <a:gd name="connsiteX5" fmla="*/ 1609107 w 2980799"/>
                <a:gd name="connsiteY5" fmla="*/ 2 h 200332"/>
                <a:gd name="connsiteX6" fmla="*/ 1841451 w 2980799"/>
                <a:gd name="connsiteY6" fmla="*/ 2 h 200332"/>
                <a:gd name="connsiteX7" fmla="*/ 2980799 w 2980799"/>
                <a:gd name="connsiteY7" fmla="*/ 0 h 200332"/>
                <a:gd name="connsiteX8" fmla="*/ 2865668 w 2980799"/>
                <a:gd name="connsiteY8" fmla="*/ 200331 h 200332"/>
                <a:gd name="connsiteX0" fmla="*/ 2865668 w 2980799"/>
                <a:gd name="connsiteY0" fmla="*/ 200331 h 200332"/>
                <a:gd name="connsiteX1" fmla="*/ 1913394 w 2980799"/>
                <a:gd name="connsiteY1" fmla="*/ 114619 h 200332"/>
                <a:gd name="connsiteX2" fmla="*/ 116524 w 2980799"/>
                <a:gd name="connsiteY2" fmla="*/ 200332 h 200332"/>
                <a:gd name="connsiteX3" fmla="*/ 0 w 2980799"/>
                <a:gd name="connsiteY3" fmla="*/ 3 h 200332"/>
                <a:gd name="connsiteX4" fmla="*/ 1609107 w 2980799"/>
                <a:gd name="connsiteY4" fmla="*/ 2 h 200332"/>
                <a:gd name="connsiteX5" fmla="*/ 1841451 w 2980799"/>
                <a:gd name="connsiteY5" fmla="*/ 2 h 200332"/>
                <a:gd name="connsiteX6" fmla="*/ 2980799 w 2980799"/>
                <a:gd name="connsiteY6" fmla="*/ 0 h 200332"/>
                <a:gd name="connsiteX7" fmla="*/ 2865668 w 2980799"/>
                <a:gd name="connsiteY7" fmla="*/ 200331 h 200332"/>
                <a:gd name="connsiteX0" fmla="*/ 2865668 w 2980799"/>
                <a:gd name="connsiteY0" fmla="*/ 200331 h 200332"/>
                <a:gd name="connsiteX1" fmla="*/ 116524 w 2980799"/>
                <a:gd name="connsiteY1" fmla="*/ 200332 h 200332"/>
                <a:gd name="connsiteX2" fmla="*/ 0 w 2980799"/>
                <a:gd name="connsiteY2" fmla="*/ 3 h 200332"/>
                <a:gd name="connsiteX3" fmla="*/ 1609107 w 2980799"/>
                <a:gd name="connsiteY3" fmla="*/ 2 h 200332"/>
                <a:gd name="connsiteX4" fmla="*/ 1841451 w 2980799"/>
                <a:gd name="connsiteY4" fmla="*/ 2 h 200332"/>
                <a:gd name="connsiteX5" fmla="*/ 2980799 w 2980799"/>
                <a:gd name="connsiteY5" fmla="*/ 0 h 200332"/>
                <a:gd name="connsiteX6" fmla="*/ 2865668 w 2980799"/>
                <a:gd name="connsiteY6" fmla="*/ 200331 h 200332"/>
                <a:gd name="connsiteX0" fmla="*/ 2865668 w 2980799"/>
                <a:gd name="connsiteY0" fmla="*/ 200331 h 200332"/>
                <a:gd name="connsiteX1" fmla="*/ 116524 w 2980799"/>
                <a:gd name="connsiteY1" fmla="*/ 200332 h 200332"/>
                <a:gd name="connsiteX2" fmla="*/ 0 w 2980799"/>
                <a:gd name="connsiteY2" fmla="*/ 3 h 200332"/>
                <a:gd name="connsiteX3" fmla="*/ 1609107 w 2980799"/>
                <a:gd name="connsiteY3" fmla="*/ 2 h 200332"/>
                <a:gd name="connsiteX4" fmla="*/ 2980799 w 2980799"/>
                <a:gd name="connsiteY4" fmla="*/ 0 h 200332"/>
                <a:gd name="connsiteX5" fmla="*/ 2865668 w 2980799"/>
                <a:gd name="connsiteY5" fmla="*/ 200331 h 200332"/>
                <a:gd name="connsiteX0" fmla="*/ 2865668 w 2980799"/>
                <a:gd name="connsiteY0" fmla="*/ 200331 h 200332"/>
                <a:gd name="connsiteX1" fmla="*/ 116524 w 2980799"/>
                <a:gd name="connsiteY1" fmla="*/ 200332 h 200332"/>
                <a:gd name="connsiteX2" fmla="*/ 0 w 2980799"/>
                <a:gd name="connsiteY2" fmla="*/ 3 h 200332"/>
                <a:gd name="connsiteX3" fmla="*/ 2980799 w 2980799"/>
                <a:gd name="connsiteY3" fmla="*/ 0 h 200332"/>
                <a:gd name="connsiteX4" fmla="*/ 2865668 w 2980799"/>
                <a:gd name="connsiteY4" fmla="*/ 200331 h 2003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0799" h="200332">
                  <a:moveTo>
                    <a:pt x="2865668" y="200331"/>
                  </a:moveTo>
                  <a:lnTo>
                    <a:pt x="116524" y="200332"/>
                  </a:lnTo>
                  <a:lnTo>
                    <a:pt x="0" y="3"/>
                  </a:lnTo>
                  <a:lnTo>
                    <a:pt x="2980799" y="0"/>
                  </a:lnTo>
                  <a:lnTo>
                    <a:pt x="2865668" y="200331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7" name="フリーフォーム: 図形 466">
              <a:extLst>
                <a:ext uri="{FF2B5EF4-FFF2-40B4-BE49-F238E27FC236}">
                  <a16:creationId xmlns:a16="http://schemas.microsoft.com/office/drawing/2014/main" id="{EF1F6119-C06C-F47A-456A-59A24695983F}"/>
                </a:ext>
              </a:extLst>
            </p:cNvPr>
            <p:cNvSpPr/>
            <p:nvPr/>
          </p:nvSpPr>
          <p:spPr bwMode="auto">
            <a:xfrm rot="10800000">
              <a:off x="4080648" y="2092887"/>
              <a:ext cx="3215022" cy="1390141"/>
            </a:xfrm>
            <a:custGeom>
              <a:avLst/>
              <a:gdLst>
                <a:gd name="connsiteX0" fmla="*/ 2322098 w 3215022"/>
                <a:gd name="connsiteY0" fmla="*/ 1390141 h 1390141"/>
                <a:gd name="connsiteX1" fmla="*/ 1854998 w 3215022"/>
                <a:gd name="connsiteY1" fmla="*/ 1390141 h 1390141"/>
                <a:gd name="connsiteX2" fmla="*/ 1749834 w 3215022"/>
                <a:gd name="connsiteY2" fmla="*/ 1208824 h 1390141"/>
                <a:gd name="connsiteX3" fmla="*/ 1744850 w 3215022"/>
                <a:gd name="connsiteY3" fmla="*/ 1208824 h 1390141"/>
                <a:gd name="connsiteX4" fmla="*/ 1849533 w 3215022"/>
                <a:gd name="connsiteY4" fmla="*/ 1390140 h 1390141"/>
                <a:gd name="connsiteX5" fmla="*/ 1617189 w 3215022"/>
                <a:gd name="connsiteY5" fmla="*/ 1390140 h 1390141"/>
                <a:gd name="connsiteX6" fmla="*/ 0 w 3215022"/>
                <a:gd name="connsiteY6" fmla="*/ 1390141 h 1390141"/>
                <a:gd name="connsiteX7" fmla="*/ 808595 w 3215022"/>
                <a:gd name="connsiteY7" fmla="*/ 0 h 1390141"/>
                <a:gd name="connsiteX8" fmla="*/ 937912 w 3215022"/>
                <a:gd name="connsiteY8" fmla="*/ 222324 h 1390141"/>
                <a:gd name="connsiteX9" fmla="*/ 489419 w 3215022"/>
                <a:gd name="connsiteY9" fmla="*/ 1002710 h 1390141"/>
                <a:gd name="connsiteX10" fmla="*/ 955450 w 3215022"/>
                <a:gd name="connsiteY10" fmla="*/ 1002708 h 1390141"/>
                <a:gd name="connsiteX11" fmla="*/ 956354 w 3215022"/>
                <a:gd name="connsiteY11" fmla="*/ 1001135 h 1390141"/>
                <a:gd name="connsiteX12" fmla="*/ 1390417 w 3215022"/>
                <a:gd name="connsiteY12" fmla="*/ 1000273 h 1390141"/>
                <a:gd name="connsiteX13" fmla="*/ 1624175 w 3215022"/>
                <a:gd name="connsiteY13" fmla="*/ 999809 h 1390141"/>
                <a:gd name="connsiteX14" fmla="*/ 1686527 w 3215022"/>
                <a:gd name="connsiteY14" fmla="*/ 1107805 h 1390141"/>
                <a:gd name="connsiteX15" fmla="*/ 1691243 w 3215022"/>
                <a:gd name="connsiteY15" fmla="*/ 1107805 h 1390141"/>
                <a:gd name="connsiteX16" fmla="*/ 1628601 w 3215022"/>
                <a:gd name="connsiteY16" fmla="*/ 999801 h 1390141"/>
                <a:gd name="connsiteX17" fmla="*/ 2095164 w 3215022"/>
                <a:gd name="connsiteY17" fmla="*/ 998875 h 1390141"/>
                <a:gd name="connsiteX18" fmla="*/ 2158344 w 3215022"/>
                <a:gd name="connsiteY18" fmla="*/ 1107805 h 1390141"/>
                <a:gd name="connsiteX19" fmla="*/ 2158344 w 3215022"/>
                <a:gd name="connsiteY19" fmla="*/ 1107805 h 1390141"/>
                <a:gd name="connsiteX20" fmla="*/ 2095164 w 3215022"/>
                <a:gd name="connsiteY20" fmla="*/ 998874 h 1390141"/>
                <a:gd name="connsiteX21" fmla="*/ 3215022 w 3215022"/>
                <a:gd name="connsiteY21" fmla="*/ 996651 h 1390141"/>
                <a:gd name="connsiteX22" fmla="*/ 2988881 w 3215022"/>
                <a:gd name="connsiteY22" fmla="*/ 1390140 h 1390141"/>
                <a:gd name="connsiteX23" fmla="*/ 2322098 w 3215022"/>
                <a:gd name="connsiteY23" fmla="*/ 1390140 h 1390141"/>
                <a:gd name="connsiteX24" fmla="*/ 2216935 w 3215022"/>
                <a:gd name="connsiteY24" fmla="*/ 1208824 h 1390141"/>
                <a:gd name="connsiteX25" fmla="*/ 2216934 w 3215022"/>
                <a:gd name="connsiteY25" fmla="*/ 1208824 h 1390141"/>
                <a:gd name="connsiteX0" fmla="*/ 2322098 w 3215022"/>
                <a:gd name="connsiteY0" fmla="*/ 1390141 h 1390141"/>
                <a:gd name="connsiteX1" fmla="*/ 1854998 w 3215022"/>
                <a:gd name="connsiteY1" fmla="*/ 1390141 h 1390141"/>
                <a:gd name="connsiteX2" fmla="*/ 1749834 w 3215022"/>
                <a:gd name="connsiteY2" fmla="*/ 1208824 h 1390141"/>
                <a:gd name="connsiteX3" fmla="*/ 1849533 w 3215022"/>
                <a:gd name="connsiteY3" fmla="*/ 1390140 h 1390141"/>
                <a:gd name="connsiteX4" fmla="*/ 1617189 w 3215022"/>
                <a:gd name="connsiteY4" fmla="*/ 1390140 h 1390141"/>
                <a:gd name="connsiteX5" fmla="*/ 0 w 3215022"/>
                <a:gd name="connsiteY5" fmla="*/ 1390141 h 1390141"/>
                <a:gd name="connsiteX6" fmla="*/ 808595 w 3215022"/>
                <a:gd name="connsiteY6" fmla="*/ 0 h 1390141"/>
                <a:gd name="connsiteX7" fmla="*/ 937912 w 3215022"/>
                <a:gd name="connsiteY7" fmla="*/ 222324 h 1390141"/>
                <a:gd name="connsiteX8" fmla="*/ 489419 w 3215022"/>
                <a:gd name="connsiteY8" fmla="*/ 1002710 h 1390141"/>
                <a:gd name="connsiteX9" fmla="*/ 955450 w 3215022"/>
                <a:gd name="connsiteY9" fmla="*/ 1002708 h 1390141"/>
                <a:gd name="connsiteX10" fmla="*/ 956354 w 3215022"/>
                <a:gd name="connsiteY10" fmla="*/ 1001135 h 1390141"/>
                <a:gd name="connsiteX11" fmla="*/ 1390417 w 3215022"/>
                <a:gd name="connsiteY11" fmla="*/ 1000273 h 1390141"/>
                <a:gd name="connsiteX12" fmla="*/ 1624175 w 3215022"/>
                <a:gd name="connsiteY12" fmla="*/ 999809 h 1390141"/>
                <a:gd name="connsiteX13" fmla="*/ 1686527 w 3215022"/>
                <a:gd name="connsiteY13" fmla="*/ 1107805 h 1390141"/>
                <a:gd name="connsiteX14" fmla="*/ 1691243 w 3215022"/>
                <a:gd name="connsiteY14" fmla="*/ 1107805 h 1390141"/>
                <a:gd name="connsiteX15" fmla="*/ 1628601 w 3215022"/>
                <a:gd name="connsiteY15" fmla="*/ 999801 h 1390141"/>
                <a:gd name="connsiteX16" fmla="*/ 2095164 w 3215022"/>
                <a:gd name="connsiteY16" fmla="*/ 998875 h 1390141"/>
                <a:gd name="connsiteX17" fmla="*/ 2158344 w 3215022"/>
                <a:gd name="connsiteY17" fmla="*/ 1107805 h 1390141"/>
                <a:gd name="connsiteX18" fmla="*/ 2158344 w 3215022"/>
                <a:gd name="connsiteY18" fmla="*/ 1107805 h 1390141"/>
                <a:gd name="connsiteX19" fmla="*/ 2095164 w 3215022"/>
                <a:gd name="connsiteY19" fmla="*/ 998874 h 1390141"/>
                <a:gd name="connsiteX20" fmla="*/ 3215022 w 3215022"/>
                <a:gd name="connsiteY20" fmla="*/ 996651 h 1390141"/>
                <a:gd name="connsiteX21" fmla="*/ 2988881 w 3215022"/>
                <a:gd name="connsiteY21" fmla="*/ 1390140 h 1390141"/>
                <a:gd name="connsiteX22" fmla="*/ 2322098 w 3215022"/>
                <a:gd name="connsiteY22" fmla="*/ 1390140 h 1390141"/>
                <a:gd name="connsiteX23" fmla="*/ 2216935 w 3215022"/>
                <a:gd name="connsiteY23" fmla="*/ 1208824 h 1390141"/>
                <a:gd name="connsiteX24" fmla="*/ 2216934 w 3215022"/>
                <a:gd name="connsiteY24" fmla="*/ 1208824 h 1390141"/>
                <a:gd name="connsiteX25" fmla="*/ 2322098 w 3215022"/>
                <a:gd name="connsiteY25" fmla="*/ 1390141 h 1390141"/>
                <a:gd name="connsiteX0" fmla="*/ 2322098 w 3215022"/>
                <a:gd name="connsiteY0" fmla="*/ 1390141 h 1390141"/>
                <a:gd name="connsiteX1" fmla="*/ 1854998 w 3215022"/>
                <a:gd name="connsiteY1" fmla="*/ 1390141 h 1390141"/>
                <a:gd name="connsiteX2" fmla="*/ 1849533 w 3215022"/>
                <a:gd name="connsiteY2" fmla="*/ 1390140 h 1390141"/>
                <a:gd name="connsiteX3" fmla="*/ 1617189 w 3215022"/>
                <a:gd name="connsiteY3" fmla="*/ 1390140 h 1390141"/>
                <a:gd name="connsiteX4" fmla="*/ 0 w 3215022"/>
                <a:gd name="connsiteY4" fmla="*/ 1390141 h 1390141"/>
                <a:gd name="connsiteX5" fmla="*/ 808595 w 3215022"/>
                <a:gd name="connsiteY5" fmla="*/ 0 h 1390141"/>
                <a:gd name="connsiteX6" fmla="*/ 937912 w 3215022"/>
                <a:gd name="connsiteY6" fmla="*/ 222324 h 1390141"/>
                <a:gd name="connsiteX7" fmla="*/ 489419 w 3215022"/>
                <a:gd name="connsiteY7" fmla="*/ 1002710 h 1390141"/>
                <a:gd name="connsiteX8" fmla="*/ 955450 w 3215022"/>
                <a:gd name="connsiteY8" fmla="*/ 1002708 h 1390141"/>
                <a:gd name="connsiteX9" fmla="*/ 956354 w 3215022"/>
                <a:gd name="connsiteY9" fmla="*/ 1001135 h 1390141"/>
                <a:gd name="connsiteX10" fmla="*/ 1390417 w 3215022"/>
                <a:gd name="connsiteY10" fmla="*/ 1000273 h 1390141"/>
                <a:gd name="connsiteX11" fmla="*/ 1624175 w 3215022"/>
                <a:gd name="connsiteY11" fmla="*/ 999809 h 1390141"/>
                <a:gd name="connsiteX12" fmla="*/ 1686527 w 3215022"/>
                <a:gd name="connsiteY12" fmla="*/ 1107805 h 1390141"/>
                <a:gd name="connsiteX13" fmla="*/ 1691243 w 3215022"/>
                <a:gd name="connsiteY13" fmla="*/ 1107805 h 1390141"/>
                <a:gd name="connsiteX14" fmla="*/ 1628601 w 3215022"/>
                <a:gd name="connsiteY14" fmla="*/ 999801 h 1390141"/>
                <a:gd name="connsiteX15" fmla="*/ 2095164 w 3215022"/>
                <a:gd name="connsiteY15" fmla="*/ 998875 h 1390141"/>
                <a:gd name="connsiteX16" fmla="*/ 2158344 w 3215022"/>
                <a:gd name="connsiteY16" fmla="*/ 1107805 h 1390141"/>
                <a:gd name="connsiteX17" fmla="*/ 2158344 w 3215022"/>
                <a:gd name="connsiteY17" fmla="*/ 1107805 h 1390141"/>
                <a:gd name="connsiteX18" fmla="*/ 2095164 w 3215022"/>
                <a:gd name="connsiteY18" fmla="*/ 998874 h 1390141"/>
                <a:gd name="connsiteX19" fmla="*/ 3215022 w 3215022"/>
                <a:gd name="connsiteY19" fmla="*/ 996651 h 1390141"/>
                <a:gd name="connsiteX20" fmla="*/ 2988881 w 3215022"/>
                <a:gd name="connsiteY20" fmla="*/ 1390140 h 1390141"/>
                <a:gd name="connsiteX21" fmla="*/ 2322098 w 3215022"/>
                <a:gd name="connsiteY21" fmla="*/ 1390140 h 1390141"/>
                <a:gd name="connsiteX22" fmla="*/ 2216935 w 3215022"/>
                <a:gd name="connsiteY22" fmla="*/ 1208824 h 1390141"/>
                <a:gd name="connsiteX23" fmla="*/ 2216934 w 3215022"/>
                <a:gd name="connsiteY23" fmla="*/ 1208824 h 1390141"/>
                <a:gd name="connsiteX24" fmla="*/ 2322098 w 3215022"/>
                <a:gd name="connsiteY24" fmla="*/ 1390141 h 1390141"/>
                <a:gd name="connsiteX0" fmla="*/ 2322098 w 3215022"/>
                <a:gd name="connsiteY0" fmla="*/ 1390141 h 1390141"/>
                <a:gd name="connsiteX1" fmla="*/ 1854998 w 3215022"/>
                <a:gd name="connsiteY1" fmla="*/ 1390141 h 1390141"/>
                <a:gd name="connsiteX2" fmla="*/ 1617189 w 3215022"/>
                <a:gd name="connsiteY2" fmla="*/ 1390140 h 1390141"/>
                <a:gd name="connsiteX3" fmla="*/ 0 w 3215022"/>
                <a:gd name="connsiteY3" fmla="*/ 1390141 h 1390141"/>
                <a:gd name="connsiteX4" fmla="*/ 808595 w 3215022"/>
                <a:gd name="connsiteY4" fmla="*/ 0 h 1390141"/>
                <a:gd name="connsiteX5" fmla="*/ 937912 w 3215022"/>
                <a:gd name="connsiteY5" fmla="*/ 222324 h 1390141"/>
                <a:gd name="connsiteX6" fmla="*/ 489419 w 3215022"/>
                <a:gd name="connsiteY6" fmla="*/ 1002710 h 1390141"/>
                <a:gd name="connsiteX7" fmla="*/ 955450 w 3215022"/>
                <a:gd name="connsiteY7" fmla="*/ 1002708 h 1390141"/>
                <a:gd name="connsiteX8" fmla="*/ 956354 w 3215022"/>
                <a:gd name="connsiteY8" fmla="*/ 1001135 h 1390141"/>
                <a:gd name="connsiteX9" fmla="*/ 1390417 w 3215022"/>
                <a:gd name="connsiteY9" fmla="*/ 1000273 h 1390141"/>
                <a:gd name="connsiteX10" fmla="*/ 1624175 w 3215022"/>
                <a:gd name="connsiteY10" fmla="*/ 999809 h 1390141"/>
                <a:gd name="connsiteX11" fmla="*/ 1686527 w 3215022"/>
                <a:gd name="connsiteY11" fmla="*/ 1107805 h 1390141"/>
                <a:gd name="connsiteX12" fmla="*/ 1691243 w 3215022"/>
                <a:gd name="connsiteY12" fmla="*/ 1107805 h 1390141"/>
                <a:gd name="connsiteX13" fmla="*/ 1628601 w 3215022"/>
                <a:gd name="connsiteY13" fmla="*/ 999801 h 1390141"/>
                <a:gd name="connsiteX14" fmla="*/ 2095164 w 3215022"/>
                <a:gd name="connsiteY14" fmla="*/ 998875 h 1390141"/>
                <a:gd name="connsiteX15" fmla="*/ 2158344 w 3215022"/>
                <a:gd name="connsiteY15" fmla="*/ 1107805 h 1390141"/>
                <a:gd name="connsiteX16" fmla="*/ 2158344 w 3215022"/>
                <a:gd name="connsiteY16" fmla="*/ 1107805 h 1390141"/>
                <a:gd name="connsiteX17" fmla="*/ 2095164 w 3215022"/>
                <a:gd name="connsiteY17" fmla="*/ 998874 h 1390141"/>
                <a:gd name="connsiteX18" fmla="*/ 3215022 w 3215022"/>
                <a:gd name="connsiteY18" fmla="*/ 996651 h 1390141"/>
                <a:gd name="connsiteX19" fmla="*/ 2988881 w 3215022"/>
                <a:gd name="connsiteY19" fmla="*/ 1390140 h 1390141"/>
                <a:gd name="connsiteX20" fmla="*/ 2322098 w 3215022"/>
                <a:gd name="connsiteY20" fmla="*/ 1390140 h 1390141"/>
                <a:gd name="connsiteX21" fmla="*/ 2216935 w 3215022"/>
                <a:gd name="connsiteY21" fmla="*/ 1208824 h 1390141"/>
                <a:gd name="connsiteX22" fmla="*/ 2216934 w 3215022"/>
                <a:gd name="connsiteY22" fmla="*/ 1208824 h 1390141"/>
                <a:gd name="connsiteX23" fmla="*/ 2322098 w 3215022"/>
                <a:gd name="connsiteY23" fmla="*/ 1390141 h 1390141"/>
                <a:gd name="connsiteX0" fmla="*/ 2322098 w 3215022"/>
                <a:gd name="connsiteY0" fmla="*/ 1390141 h 1390141"/>
                <a:gd name="connsiteX1" fmla="*/ 1617189 w 3215022"/>
                <a:gd name="connsiteY1" fmla="*/ 1390140 h 1390141"/>
                <a:gd name="connsiteX2" fmla="*/ 0 w 3215022"/>
                <a:gd name="connsiteY2" fmla="*/ 1390141 h 1390141"/>
                <a:gd name="connsiteX3" fmla="*/ 808595 w 3215022"/>
                <a:gd name="connsiteY3" fmla="*/ 0 h 1390141"/>
                <a:gd name="connsiteX4" fmla="*/ 937912 w 3215022"/>
                <a:gd name="connsiteY4" fmla="*/ 222324 h 1390141"/>
                <a:gd name="connsiteX5" fmla="*/ 489419 w 3215022"/>
                <a:gd name="connsiteY5" fmla="*/ 1002710 h 1390141"/>
                <a:gd name="connsiteX6" fmla="*/ 955450 w 3215022"/>
                <a:gd name="connsiteY6" fmla="*/ 1002708 h 1390141"/>
                <a:gd name="connsiteX7" fmla="*/ 956354 w 3215022"/>
                <a:gd name="connsiteY7" fmla="*/ 1001135 h 1390141"/>
                <a:gd name="connsiteX8" fmla="*/ 1390417 w 3215022"/>
                <a:gd name="connsiteY8" fmla="*/ 1000273 h 1390141"/>
                <a:gd name="connsiteX9" fmla="*/ 1624175 w 3215022"/>
                <a:gd name="connsiteY9" fmla="*/ 999809 h 1390141"/>
                <a:gd name="connsiteX10" fmla="*/ 1686527 w 3215022"/>
                <a:gd name="connsiteY10" fmla="*/ 1107805 h 1390141"/>
                <a:gd name="connsiteX11" fmla="*/ 1691243 w 3215022"/>
                <a:gd name="connsiteY11" fmla="*/ 1107805 h 1390141"/>
                <a:gd name="connsiteX12" fmla="*/ 1628601 w 3215022"/>
                <a:gd name="connsiteY12" fmla="*/ 999801 h 1390141"/>
                <a:gd name="connsiteX13" fmla="*/ 2095164 w 3215022"/>
                <a:gd name="connsiteY13" fmla="*/ 998875 h 1390141"/>
                <a:gd name="connsiteX14" fmla="*/ 2158344 w 3215022"/>
                <a:gd name="connsiteY14" fmla="*/ 1107805 h 1390141"/>
                <a:gd name="connsiteX15" fmla="*/ 2158344 w 3215022"/>
                <a:gd name="connsiteY15" fmla="*/ 1107805 h 1390141"/>
                <a:gd name="connsiteX16" fmla="*/ 2095164 w 3215022"/>
                <a:gd name="connsiteY16" fmla="*/ 998874 h 1390141"/>
                <a:gd name="connsiteX17" fmla="*/ 3215022 w 3215022"/>
                <a:gd name="connsiteY17" fmla="*/ 996651 h 1390141"/>
                <a:gd name="connsiteX18" fmla="*/ 2988881 w 3215022"/>
                <a:gd name="connsiteY18" fmla="*/ 1390140 h 1390141"/>
                <a:gd name="connsiteX19" fmla="*/ 2322098 w 3215022"/>
                <a:gd name="connsiteY19" fmla="*/ 1390140 h 1390141"/>
                <a:gd name="connsiteX20" fmla="*/ 2216935 w 3215022"/>
                <a:gd name="connsiteY20" fmla="*/ 1208824 h 1390141"/>
                <a:gd name="connsiteX21" fmla="*/ 2216934 w 3215022"/>
                <a:gd name="connsiteY21" fmla="*/ 1208824 h 1390141"/>
                <a:gd name="connsiteX22" fmla="*/ 2322098 w 3215022"/>
                <a:gd name="connsiteY22" fmla="*/ 1390141 h 1390141"/>
                <a:gd name="connsiteX0" fmla="*/ 2322098 w 3215022"/>
                <a:gd name="connsiteY0" fmla="*/ 1390141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2095164 w 3215022"/>
                <a:gd name="connsiteY12" fmla="*/ 998875 h 1390141"/>
                <a:gd name="connsiteX13" fmla="*/ 2158344 w 3215022"/>
                <a:gd name="connsiteY13" fmla="*/ 1107805 h 1390141"/>
                <a:gd name="connsiteX14" fmla="*/ 2158344 w 3215022"/>
                <a:gd name="connsiteY14" fmla="*/ 1107805 h 1390141"/>
                <a:gd name="connsiteX15" fmla="*/ 2095164 w 3215022"/>
                <a:gd name="connsiteY15" fmla="*/ 998874 h 1390141"/>
                <a:gd name="connsiteX16" fmla="*/ 3215022 w 3215022"/>
                <a:gd name="connsiteY16" fmla="*/ 996651 h 1390141"/>
                <a:gd name="connsiteX17" fmla="*/ 2988881 w 3215022"/>
                <a:gd name="connsiteY17" fmla="*/ 1390140 h 1390141"/>
                <a:gd name="connsiteX18" fmla="*/ 2322098 w 3215022"/>
                <a:gd name="connsiteY18" fmla="*/ 1390140 h 1390141"/>
                <a:gd name="connsiteX19" fmla="*/ 2216935 w 3215022"/>
                <a:gd name="connsiteY19" fmla="*/ 1208824 h 1390141"/>
                <a:gd name="connsiteX20" fmla="*/ 2216934 w 3215022"/>
                <a:gd name="connsiteY20" fmla="*/ 1208824 h 1390141"/>
                <a:gd name="connsiteX21" fmla="*/ 2322098 w 3215022"/>
                <a:gd name="connsiteY21" fmla="*/ 1390141 h 1390141"/>
                <a:gd name="connsiteX0" fmla="*/ 2322098 w 3215022"/>
                <a:gd name="connsiteY0" fmla="*/ 1390141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2095164 w 3215022"/>
                <a:gd name="connsiteY12" fmla="*/ 998875 h 1390141"/>
                <a:gd name="connsiteX13" fmla="*/ 2158344 w 3215022"/>
                <a:gd name="connsiteY13" fmla="*/ 1107805 h 1390141"/>
                <a:gd name="connsiteX14" fmla="*/ 2158344 w 3215022"/>
                <a:gd name="connsiteY14" fmla="*/ 1107805 h 1390141"/>
                <a:gd name="connsiteX15" fmla="*/ 2095164 w 3215022"/>
                <a:gd name="connsiteY15" fmla="*/ 998874 h 1390141"/>
                <a:gd name="connsiteX16" fmla="*/ 3215022 w 3215022"/>
                <a:gd name="connsiteY16" fmla="*/ 996651 h 1390141"/>
                <a:gd name="connsiteX17" fmla="*/ 2988881 w 3215022"/>
                <a:gd name="connsiteY17" fmla="*/ 1390140 h 1390141"/>
                <a:gd name="connsiteX18" fmla="*/ 2322098 w 3215022"/>
                <a:gd name="connsiteY18" fmla="*/ 1390140 h 1390141"/>
                <a:gd name="connsiteX19" fmla="*/ 2216935 w 3215022"/>
                <a:gd name="connsiteY19" fmla="*/ 1208824 h 1390141"/>
                <a:gd name="connsiteX20" fmla="*/ 2322098 w 3215022"/>
                <a:gd name="connsiteY20" fmla="*/ 1390141 h 1390141"/>
                <a:gd name="connsiteX0" fmla="*/ 2216935 w 3215022"/>
                <a:gd name="connsiteY0" fmla="*/ 1208824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2095164 w 3215022"/>
                <a:gd name="connsiteY12" fmla="*/ 998875 h 1390141"/>
                <a:gd name="connsiteX13" fmla="*/ 2158344 w 3215022"/>
                <a:gd name="connsiteY13" fmla="*/ 1107805 h 1390141"/>
                <a:gd name="connsiteX14" fmla="*/ 2158344 w 3215022"/>
                <a:gd name="connsiteY14" fmla="*/ 1107805 h 1390141"/>
                <a:gd name="connsiteX15" fmla="*/ 2095164 w 3215022"/>
                <a:gd name="connsiteY15" fmla="*/ 998874 h 1390141"/>
                <a:gd name="connsiteX16" fmla="*/ 3215022 w 3215022"/>
                <a:gd name="connsiteY16" fmla="*/ 996651 h 1390141"/>
                <a:gd name="connsiteX17" fmla="*/ 2988881 w 3215022"/>
                <a:gd name="connsiteY17" fmla="*/ 1390140 h 1390141"/>
                <a:gd name="connsiteX18" fmla="*/ 2322098 w 3215022"/>
                <a:gd name="connsiteY18" fmla="*/ 1390140 h 1390141"/>
                <a:gd name="connsiteX19" fmla="*/ 2216935 w 3215022"/>
                <a:gd name="connsiteY19" fmla="*/ 1208824 h 1390141"/>
                <a:gd name="connsiteX0" fmla="*/ 2322098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2095164 w 3215022"/>
                <a:gd name="connsiteY12" fmla="*/ 998875 h 1390141"/>
                <a:gd name="connsiteX13" fmla="*/ 2158344 w 3215022"/>
                <a:gd name="connsiteY13" fmla="*/ 1107805 h 1390141"/>
                <a:gd name="connsiteX14" fmla="*/ 2158344 w 3215022"/>
                <a:gd name="connsiteY14" fmla="*/ 1107805 h 1390141"/>
                <a:gd name="connsiteX15" fmla="*/ 2095164 w 3215022"/>
                <a:gd name="connsiteY15" fmla="*/ 998874 h 1390141"/>
                <a:gd name="connsiteX16" fmla="*/ 3215022 w 3215022"/>
                <a:gd name="connsiteY16" fmla="*/ 996651 h 1390141"/>
                <a:gd name="connsiteX17" fmla="*/ 2988881 w 3215022"/>
                <a:gd name="connsiteY17" fmla="*/ 1390140 h 1390141"/>
                <a:gd name="connsiteX18" fmla="*/ 2322098 w 3215022"/>
                <a:gd name="connsiteY18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2095164 w 3215022"/>
                <a:gd name="connsiteY12" fmla="*/ 998875 h 1390141"/>
                <a:gd name="connsiteX13" fmla="*/ 2158344 w 3215022"/>
                <a:gd name="connsiteY13" fmla="*/ 1107805 h 1390141"/>
                <a:gd name="connsiteX14" fmla="*/ 2158344 w 3215022"/>
                <a:gd name="connsiteY14" fmla="*/ 1107805 h 1390141"/>
                <a:gd name="connsiteX15" fmla="*/ 2095164 w 3215022"/>
                <a:gd name="connsiteY15" fmla="*/ 998874 h 1390141"/>
                <a:gd name="connsiteX16" fmla="*/ 3215022 w 3215022"/>
                <a:gd name="connsiteY16" fmla="*/ 996651 h 1390141"/>
                <a:gd name="connsiteX17" fmla="*/ 2988881 w 3215022"/>
                <a:gd name="connsiteY17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2095164 w 3215022"/>
                <a:gd name="connsiteY12" fmla="*/ 998875 h 1390141"/>
                <a:gd name="connsiteX13" fmla="*/ 2158344 w 3215022"/>
                <a:gd name="connsiteY13" fmla="*/ 1107805 h 1390141"/>
                <a:gd name="connsiteX14" fmla="*/ 2095164 w 3215022"/>
                <a:gd name="connsiteY14" fmla="*/ 998874 h 1390141"/>
                <a:gd name="connsiteX15" fmla="*/ 3215022 w 3215022"/>
                <a:gd name="connsiteY15" fmla="*/ 996651 h 1390141"/>
                <a:gd name="connsiteX16" fmla="*/ 2988881 w 3215022"/>
                <a:gd name="connsiteY16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2095164 w 3215022"/>
                <a:gd name="connsiteY12" fmla="*/ 998875 h 1390141"/>
                <a:gd name="connsiteX13" fmla="*/ 2158344 w 3215022"/>
                <a:gd name="connsiteY13" fmla="*/ 1107805 h 1390141"/>
                <a:gd name="connsiteX14" fmla="*/ 3215022 w 3215022"/>
                <a:gd name="connsiteY14" fmla="*/ 996651 h 1390141"/>
                <a:gd name="connsiteX15" fmla="*/ 2988881 w 3215022"/>
                <a:gd name="connsiteY15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2095164 w 3215022"/>
                <a:gd name="connsiteY12" fmla="*/ 998875 h 1390141"/>
                <a:gd name="connsiteX13" fmla="*/ 3215022 w 3215022"/>
                <a:gd name="connsiteY13" fmla="*/ 996651 h 1390141"/>
                <a:gd name="connsiteX14" fmla="*/ 2988881 w 3215022"/>
                <a:gd name="connsiteY14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91243 w 3215022"/>
                <a:gd name="connsiteY10" fmla="*/ 1107805 h 1390141"/>
                <a:gd name="connsiteX11" fmla="*/ 1628601 w 3215022"/>
                <a:gd name="connsiteY11" fmla="*/ 999801 h 1390141"/>
                <a:gd name="connsiteX12" fmla="*/ 3215022 w 3215022"/>
                <a:gd name="connsiteY12" fmla="*/ 996651 h 1390141"/>
                <a:gd name="connsiteX13" fmla="*/ 2988881 w 3215022"/>
                <a:gd name="connsiteY13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86527 w 3215022"/>
                <a:gd name="connsiteY9" fmla="*/ 1107805 h 1390141"/>
                <a:gd name="connsiteX10" fmla="*/ 1628601 w 3215022"/>
                <a:gd name="connsiteY10" fmla="*/ 999801 h 1390141"/>
                <a:gd name="connsiteX11" fmla="*/ 3215022 w 3215022"/>
                <a:gd name="connsiteY11" fmla="*/ 996651 h 1390141"/>
                <a:gd name="connsiteX12" fmla="*/ 2988881 w 3215022"/>
                <a:gd name="connsiteY12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1628601 w 3215022"/>
                <a:gd name="connsiteY9" fmla="*/ 999801 h 1390141"/>
                <a:gd name="connsiteX10" fmla="*/ 3215022 w 3215022"/>
                <a:gd name="connsiteY10" fmla="*/ 996651 h 1390141"/>
                <a:gd name="connsiteX11" fmla="*/ 2988881 w 3215022"/>
                <a:gd name="connsiteY11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390417 w 3215022"/>
                <a:gd name="connsiteY7" fmla="*/ 1000273 h 1390141"/>
                <a:gd name="connsiteX8" fmla="*/ 1624175 w 3215022"/>
                <a:gd name="connsiteY8" fmla="*/ 999809 h 1390141"/>
                <a:gd name="connsiteX9" fmla="*/ 3215022 w 3215022"/>
                <a:gd name="connsiteY9" fmla="*/ 996651 h 1390141"/>
                <a:gd name="connsiteX10" fmla="*/ 2988881 w 3215022"/>
                <a:gd name="connsiteY10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1624175 w 3215022"/>
                <a:gd name="connsiteY7" fmla="*/ 999809 h 1390141"/>
                <a:gd name="connsiteX8" fmla="*/ 3215022 w 3215022"/>
                <a:gd name="connsiteY8" fmla="*/ 996651 h 1390141"/>
                <a:gd name="connsiteX9" fmla="*/ 2988881 w 3215022"/>
                <a:gd name="connsiteY9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956354 w 3215022"/>
                <a:gd name="connsiteY6" fmla="*/ 1001135 h 1390141"/>
                <a:gd name="connsiteX7" fmla="*/ 3215022 w 3215022"/>
                <a:gd name="connsiteY7" fmla="*/ 996651 h 1390141"/>
                <a:gd name="connsiteX8" fmla="*/ 2988881 w 3215022"/>
                <a:gd name="connsiteY8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955450 w 3215022"/>
                <a:gd name="connsiteY5" fmla="*/ 1002708 h 1390141"/>
                <a:gd name="connsiteX6" fmla="*/ 3215022 w 3215022"/>
                <a:gd name="connsiteY6" fmla="*/ 996651 h 1390141"/>
                <a:gd name="connsiteX7" fmla="*/ 2988881 w 3215022"/>
                <a:gd name="connsiteY7" fmla="*/ 1390140 h 1390141"/>
                <a:gd name="connsiteX0" fmla="*/ 2988881 w 3215022"/>
                <a:gd name="connsiteY0" fmla="*/ 1390140 h 1390141"/>
                <a:gd name="connsiteX1" fmla="*/ 0 w 3215022"/>
                <a:gd name="connsiteY1" fmla="*/ 1390141 h 1390141"/>
                <a:gd name="connsiteX2" fmla="*/ 808595 w 3215022"/>
                <a:gd name="connsiteY2" fmla="*/ 0 h 1390141"/>
                <a:gd name="connsiteX3" fmla="*/ 937912 w 3215022"/>
                <a:gd name="connsiteY3" fmla="*/ 222324 h 1390141"/>
                <a:gd name="connsiteX4" fmla="*/ 489419 w 3215022"/>
                <a:gd name="connsiteY4" fmla="*/ 1002710 h 1390141"/>
                <a:gd name="connsiteX5" fmla="*/ 3215022 w 3215022"/>
                <a:gd name="connsiteY5" fmla="*/ 996651 h 1390141"/>
                <a:gd name="connsiteX6" fmla="*/ 2988881 w 3215022"/>
                <a:gd name="connsiteY6" fmla="*/ 1390140 h 139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15022" h="1390141">
                  <a:moveTo>
                    <a:pt x="2988881" y="1390140"/>
                  </a:moveTo>
                  <a:lnTo>
                    <a:pt x="0" y="1390141"/>
                  </a:lnTo>
                  <a:lnTo>
                    <a:pt x="808595" y="0"/>
                  </a:lnTo>
                  <a:lnTo>
                    <a:pt x="937912" y="222324"/>
                  </a:lnTo>
                  <a:lnTo>
                    <a:pt x="489419" y="1002710"/>
                  </a:lnTo>
                  <a:lnTo>
                    <a:pt x="3215022" y="996651"/>
                  </a:lnTo>
                  <a:lnTo>
                    <a:pt x="2988881" y="139014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8" name="フリーフォーム: 図形 467">
              <a:extLst>
                <a:ext uri="{FF2B5EF4-FFF2-40B4-BE49-F238E27FC236}">
                  <a16:creationId xmlns:a16="http://schemas.microsoft.com/office/drawing/2014/main" id="{C77EC80B-0C12-6C7A-EC56-4F684CDE1226}"/>
                </a:ext>
              </a:extLst>
            </p:cNvPr>
            <p:cNvSpPr/>
            <p:nvPr/>
          </p:nvSpPr>
          <p:spPr bwMode="auto">
            <a:xfrm rot="10800000">
              <a:off x="2682542" y="2092888"/>
              <a:ext cx="910821" cy="395808"/>
            </a:xfrm>
            <a:custGeom>
              <a:avLst/>
              <a:gdLst>
                <a:gd name="connsiteX0" fmla="*/ 0 w 910821"/>
                <a:gd name="connsiteY0" fmla="*/ 395808 h 395808"/>
                <a:gd name="connsiteX1" fmla="*/ 229706 w 910821"/>
                <a:gd name="connsiteY1" fmla="*/ 896 h 395808"/>
                <a:gd name="connsiteX2" fmla="*/ 681252 w 910821"/>
                <a:gd name="connsiteY2" fmla="*/ 0 h 395808"/>
                <a:gd name="connsiteX3" fmla="*/ 910821 w 910821"/>
                <a:gd name="connsiteY3" fmla="*/ 395808 h 395808"/>
                <a:gd name="connsiteX4" fmla="*/ 902949 w 910821"/>
                <a:gd name="connsiteY4" fmla="*/ 395808 h 395808"/>
                <a:gd name="connsiteX5" fmla="*/ 0 w 910821"/>
                <a:gd name="connsiteY5" fmla="*/ 395808 h 3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0821" h="395808">
                  <a:moveTo>
                    <a:pt x="0" y="395808"/>
                  </a:moveTo>
                  <a:lnTo>
                    <a:pt x="229706" y="896"/>
                  </a:lnTo>
                  <a:lnTo>
                    <a:pt x="681252" y="0"/>
                  </a:lnTo>
                  <a:lnTo>
                    <a:pt x="910821" y="395808"/>
                  </a:lnTo>
                  <a:lnTo>
                    <a:pt x="902949" y="395808"/>
                  </a:lnTo>
                  <a:lnTo>
                    <a:pt x="0" y="39580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9" name="フリーフォーム: 図形 468">
              <a:extLst>
                <a:ext uri="{FF2B5EF4-FFF2-40B4-BE49-F238E27FC236}">
                  <a16:creationId xmlns:a16="http://schemas.microsoft.com/office/drawing/2014/main" id="{91A0649E-60FD-489D-5BEF-0FCF2ABA2E6C}"/>
                </a:ext>
              </a:extLst>
            </p:cNvPr>
            <p:cNvSpPr/>
            <p:nvPr/>
          </p:nvSpPr>
          <p:spPr bwMode="auto">
            <a:xfrm rot="10800000">
              <a:off x="6123341" y="2480972"/>
              <a:ext cx="679937" cy="776587"/>
            </a:xfrm>
            <a:custGeom>
              <a:avLst/>
              <a:gdLst>
                <a:gd name="connsiteX0" fmla="*/ 0 w 679937"/>
                <a:gd name="connsiteY0" fmla="*/ 776587 h 776587"/>
                <a:gd name="connsiteX1" fmla="*/ 447350 w 679937"/>
                <a:gd name="connsiteY1" fmla="*/ 0 h 776587"/>
                <a:gd name="connsiteX2" fmla="*/ 679937 w 679937"/>
                <a:gd name="connsiteY2" fmla="*/ 399865 h 776587"/>
                <a:gd name="connsiteX3" fmla="*/ 463962 w 679937"/>
                <a:gd name="connsiteY3" fmla="*/ 775666 h 776587"/>
                <a:gd name="connsiteX4" fmla="*/ 0 w 679937"/>
                <a:gd name="connsiteY4" fmla="*/ 776587 h 77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937" h="776587">
                  <a:moveTo>
                    <a:pt x="0" y="776587"/>
                  </a:moveTo>
                  <a:lnTo>
                    <a:pt x="447350" y="0"/>
                  </a:lnTo>
                  <a:lnTo>
                    <a:pt x="679937" y="399865"/>
                  </a:lnTo>
                  <a:lnTo>
                    <a:pt x="463962" y="775666"/>
                  </a:lnTo>
                  <a:lnTo>
                    <a:pt x="0" y="776587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0" name="フリーフォーム: 図形 469">
              <a:extLst>
                <a:ext uri="{FF2B5EF4-FFF2-40B4-BE49-F238E27FC236}">
                  <a16:creationId xmlns:a16="http://schemas.microsoft.com/office/drawing/2014/main" id="{A4F6BBFB-6795-9528-78C9-503C1B0C5F13}"/>
                </a:ext>
              </a:extLst>
            </p:cNvPr>
            <p:cNvSpPr/>
            <p:nvPr/>
          </p:nvSpPr>
          <p:spPr bwMode="auto">
            <a:xfrm rot="10800000">
              <a:off x="3708303" y="3469261"/>
              <a:ext cx="2295410" cy="2988992"/>
            </a:xfrm>
            <a:custGeom>
              <a:avLst/>
              <a:gdLst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857364 w 2295410"/>
                <a:gd name="connsiteY4" fmla="*/ 1582360 h 2988992"/>
                <a:gd name="connsiteX5" fmla="*/ 857365 w 2295410"/>
                <a:gd name="connsiteY5" fmla="*/ 1582358 h 2988992"/>
                <a:gd name="connsiteX6" fmla="*/ 580023 w 2295410"/>
                <a:gd name="connsiteY6" fmla="*/ 1582358 h 2988992"/>
                <a:gd name="connsiteX7" fmla="*/ 695423 w 2295410"/>
                <a:gd name="connsiteY7" fmla="*/ 1382027 h 2988992"/>
                <a:gd name="connsiteX8" fmla="*/ 1491535 w 2295410"/>
                <a:gd name="connsiteY8" fmla="*/ 0 h 2988992"/>
                <a:gd name="connsiteX9" fmla="*/ 2295410 w 2295410"/>
                <a:gd name="connsiteY9" fmla="*/ 1382027 h 2988992"/>
                <a:gd name="connsiteX10" fmla="*/ 2063931 w 2295410"/>
                <a:gd name="connsiteY10" fmla="*/ 1382027 h 2988992"/>
                <a:gd name="connsiteX11" fmla="*/ 1608610 w 2295410"/>
                <a:gd name="connsiteY11" fmla="*/ 593389 h 2988992"/>
                <a:gd name="connsiteX12" fmla="*/ 1155375 w 2295410"/>
                <a:gd name="connsiteY12" fmla="*/ 1382027 h 2988992"/>
                <a:gd name="connsiteX13" fmla="*/ 1040244 w 2295410"/>
                <a:gd name="connsiteY13" fmla="*/ 1582358 h 2988992"/>
                <a:gd name="connsiteX14" fmla="*/ 919748 w 2295410"/>
                <a:gd name="connsiteY14" fmla="*/ 1582358 h 2988992"/>
                <a:gd name="connsiteX15" fmla="*/ 919747 w 2295410"/>
                <a:gd name="connsiteY15" fmla="*/ 1582360 h 2988992"/>
                <a:gd name="connsiteX16" fmla="*/ 1040244 w 2295410"/>
                <a:gd name="connsiteY16" fmla="*/ 1582360 h 2988992"/>
                <a:gd name="connsiteX17" fmla="*/ 814104 w 2295410"/>
                <a:gd name="connsiteY17" fmla="*/ 1975848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857364 w 2295410"/>
                <a:gd name="connsiteY4" fmla="*/ 1582360 h 2988992"/>
                <a:gd name="connsiteX5" fmla="*/ 580023 w 2295410"/>
                <a:gd name="connsiteY5" fmla="*/ 1582358 h 2988992"/>
                <a:gd name="connsiteX6" fmla="*/ 695423 w 2295410"/>
                <a:gd name="connsiteY6" fmla="*/ 1382027 h 2988992"/>
                <a:gd name="connsiteX7" fmla="*/ 1491535 w 2295410"/>
                <a:gd name="connsiteY7" fmla="*/ 0 h 2988992"/>
                <a:gd name="connsiteX8" fmla="*/ 2295410 w 2295410"/>
                <a:gd name="connsiteY8" fmla="*/ 1382027 h 2988992"/>
                <a:gd name="connsiteX9" fmla="*/ 2063931 w 2295410"/>
                <a:gd name="connsiteY9" fmla="*/ 1382027 h 2988992"/>
                <a:gd name="connsiteX10" fmla="*/ 1608610 w 2295410"/>
                <a:gd name="connsiteY10" fmla="*/ 593389 h 2988992"/>
                <a:gd name="connsiteX11" fmla="*/ 1155375 w 2295410"/>
                <a:gd name="connsiteY11" fmla="*/ 1382027 h 2988992"/>
                <a:gd name="connsiteX12" fmla="*/ 1040244 w 2295410"/>
                <a:gd name="connsiteY12" fmla="*/ 1582358 h 2988992"/>
                <a:gd name="connsiteX13" fmla="*/ 919748 w 2295410"/>
                <a:gd name="connsiteY13" fmla="*/ 1582358 h 2988992"/>
                <a:gd name="connsiteX14" fmla="*/ 919747 w 2295410"/>
                <a:gd name="connsiteY14" fmla="*/ 1582360 h 2988992"/>
                <a:gd name="connsiteX15" fmla="*/ 1040244 w 2295410"/>
                <a:gd name="connsiteY15" fmla="*/ 1582360 h 2988992"/>
                <a:gd name="connsiteX16" fmla="*/ 814104 w 2295410"/>
                <a:gd name="connsiteY16" fmla="*/ 1975848 h 2988992"/>
                <a:gd name="connsiteX17" fmla="*/ 231844 w 2295410"/>
                <a:gd name="connsiteY17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857364 w 2295410"/>
                <a:gd name="connsiteY4" fmla="*/ 1582360 h 2988992"/>
                <a:gd name="connsiteX5" fmla="*/ 580023 w 2295410"/>
                <a:gd name="connsiteY5" fmla="*/ 1582358 h 2988992"/>
                <a:gd name="connsiteX6" fmla="*/ 695423 w 2295410"/>
                <a:gd name="connsiteY6" fmla="*/ 1382027 h 2988992"/>
                <a:gd name="connsiteX7" fmla="*/ 1491535 w 2295410"/>
                <a:gd name="connsiteY7" fmla="*/ 0 h 2988992"/>
                <a:gd name="connsiteX8" fmla="*/ 2295410 w 2295410"/>
                <a:gd name="connsiteY8" fmla="*/ 1382027 h 2988992"/>
                <a:gd name="connsiteX9" fmla="*/ 2063931 w 2295410"/>
                <a:gd name="connsiteY9" fmla="*/ 1382027 h 2988992"/>
                <a:gd name="connsiteX10" fmla="*/ 1608610 w 2295410"/>
                <a:gd name="connsiteY10" fmla="*/ 593389 h 2988992"/>
                <a:gd name="connsiteX11" fmla="*/ 1155375 w 2295410"/>
                <a:gd name="connsiteY11" fmla="*/ 1382027 h 2988992"/>
                <a:gd name="connsiteX12" fmla="*/ 1040244 w 2295410"/>
                <a:gd name="connsiteY12" fmla="*/ 1582358 h 2988992"/>
                <a:gd name="connsiteX13" fmla="*/ 919748 w 2295410"/>
                <a:gd name="connsiteY13" fmla="*/ 1582358 h 2988992"/>
                <a:gd name="connsiteX14" fmla="*/ 1040244 w 2295410"/>
                <a:gd name="connsiteY14" fmla="*/ 1582360 h 2988992"/>
                <a:gd name="connsiteX15" fmla="*/ 814104 w 2295410"/>
                <a:gd name="connsiteY15" fmla="*/ 1975848 h 2988992"/>
                <a:gd name="connsiteX16" fmla="*/ 231844 w 2295410"/>
                <a:gd name="connsiteY16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580023 w 2295410"/>
                <a:gd name="connsiteY4" fmla="*/ 1582358 h 2988992"/>
                <a:gd name="connsiteX5" fmla="*/ 695423 w 2295410"/>
                <a:gd name="connsiteY5" fmla="*/ 1382027 h 2988992"/>
                <a:gd name="connsiteX6" fmla="*/ 1491535 w 2295410"/>
                <a:gd name="connsiteY6" fmla="*/ 0 h 2988992"/>
                <a:gd name="connsiteX7" fmla="*/ 2295410 w 2295410"/>
                <a:gd name="connsiteY7" fmla="*/ 1382027 h 2988992"/>
                <a:gd name="connsiteX8" fmla="*/ 2063931 w 2295410"/>
                <a:gd name="connsiteY8" fmla="*/ 1382027 h 2988992"/>
                <a:gd name="connsiteX9" fmla="*/ 1608610 w 2295410"/>
                <a:gd name="connsiteY9" fmla="*/ 593389 h 2988992"/>
                <a:gd name="connsiteX10" fmla="*/ 1155375 w 2295410"/>
                <a:gd name="connsiteY10" fmla="*/ 1382027 h 2988992"/>
                <a:gd name="connsiteX11" fmla="*/ 1040244 w 2295410"/>
                <a:gd name="connsiteY11" fmla="*/ 1582358 h 2988992"/>
                <a:gd name="connsiteX12" fmla="*/ 919748 w 2295410"/>
                <a:gd name="connsiteY12" fmla="*/ 1582358 h 2988992"/>
                <a:gd name="connsiteX13" fmla="*/ 1040244 w 2295410"/>
                <a:gd name="connsiteY13" fmla="*/ 1582360 h 2988992"/>
                <a:gd name="connsiteX14" fmla="*/ 814104 w 2295410"/>
                <a:gd name="connsiteY14" fmla="*/ 1975848 h 2988992"/>
                <a:gd name="connsiteX15" fmla="*/ 231844 w 2295410"/>
                <a:gd name="connsiteY15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580023 w 2295410"/>
                <a:gd name="connsiteY4" fmla="*/ 1582358 h 2988992"/>
                <a:gd name="connsiteX5" fmla="*/ 695423 w 2295410"/>
                <a:gd name="connsiteY5" fmla="*/ 1382027 h 2988992"/>
                <a:gd name="connsiteX6" fmla="*/ 1491535 w 2295410"/>
                <a:gd name="connsiteY6" fmla="*/ 0 h 2988992"/>
                <a:gd name="connsiteX7" fmla="*/ 2295410 w 2295410"/>
                <a:gd name="connsiteY7" fmla="*/ 1382027 h 2988992"/>
                <a:gd name="connsiteX8" fmla="*/ 2063931 w 2295410"/>
                <a:gd name="connsiteY8" fmla="*/ 1382027 h 2988992"/>
                <a:gd name="connsiteX9" fmla="*/ 1608610 w 2295410"/>
                <a:gd name="connsiteY9" fmla="*/ 593389 h 2988992"/>
                <a:gd name="connsiteX10" fmla="*/ 1155375 w 2295410"/>
                <a:gd name="connsiteY10" fmla="*/ 1382027 h 2988992"/>
                <a:gd name="connsiteX11" fmla="*/ 1040244 w 2295410"/>
                <a:gd name="connsiteY11" fmla="*/ 1582358 h 2988992"/>
                <a:gd name="connsiteX12" fmla="*/ 1040244 w 2295410"/>
                <a:gd name="connsiteY12" fmla="*/ 1582360 h 2988992"/>
                <a:gd name="connsiteX13" fmla="*/ 814104 w 2295410"/>
                <a:gd name="connsiteY13" fmla="*/ 1975848 h 2988992"/>
                <a:gd name="connsiteX14" fmla="*/ 231844 w 2295410"/>
                <a:gd name="connsiteY14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695423 w 2295410"/>
                <a:gd name="connsiteY4" fmla="*/ 1382027 h 2988992"/>
                <a:gd name="connsiteX5" fmla="*/ 1491535 w 2295410"/>
                <a:gd name="connsiteY5" fmla="*/ 0 h 2988992"/>
                <a:gd name="connsiteX6" fmla="*/ 2295410 w 2295410"/>
                <a:gd name="connsiteY6" fmla="*/ 1382027 h 2988992"/>
                <a:gd name="connsiteX7" fmla="*/ 2063931 w 2295410"/>
                <a:gd name="connsiteY7" fmla="*/ 1382027 h 2988992"/>
                <a:gd name="connsiteX8" fmla="*/ 1608610 w 2295410"/>
                <a:gd name="connsiteY8" fmla="*/ 593389 h 2988992"/>
                <a:gd name="connsiteX9" fmla="*/ 1155375 w 2295410"/>
                <a:gd name="connsiteY9" fmla="*/ 1382027 h 2988992"/>
                <a:gd name="connsiteX10" fmla="*/ 1040244 w 2295410"/>
                <a:gd name="connsiteY10" fmla="*/ 1582358 h 2988992"/>
                <a:gd name="connsiteX11" fmla="*/ 1040244 w 2295410"/>
                <a:gd name="connsiteY11" fmla="*/ 1582360 h 2988992"/>
                <a:gd name="connsiteX12" fmla="*/ 814104 w 2295410"/>
                <a:gd name="connsiteY12" fmla="*/ 1975848 h 2988992"/>
                <a:gd name="connsiteX13" fmla="*/ 231844 w 2295410"/>
                <a:gd name="connsiteY13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1491535 w 2295410"/>
                <a:gd name="connsiteY4" fmla="*/ 0 h 2988992"/>
                <a:gd name="connsiteX5" fmla="*/ 2295410 w 2295410"/>
                <a:gd name="connsiteY5" fmla="*/ 1382027 h 2988992"/>
                <a:gd name="connsiteX6" fmla="*/ 2063931 w 2295410"/>
                <a:gd name="connsiteY6" fmla="*/ 1382027 h 2988992"/>
                <a:gd name="connsiteX7" fmla="*/ 1608610 w 2295410"/>
                <a:gd name="connsiteY7" fmla="*/ 593389 h 2988992"/>
                <a:gd name="connsiteX8" fmla="*/ 1155375 w 2295410"/>
                <a:gd name="connsiteY8" fmla="*/ 1382027 h 2988992"/>
                <a:gd name="connsiteX9" fmla="*/ 1040244 w 2295410"/>
                <a:gd name="connsiteY9" fmla="*/ 1582358 h 2988992"/>
                <a:gd name="connsiteX10" fmla="*/ 1040244 w 2295410"/>
                <a:gd name="connsiteY10" fmla="*/ 1582360 h 2988992"/>
                <a:gd name="connsiteX11" fmla="*/ 814104 w 2295410"/>
                <a:gd name="connsiteY11" fmla="*/ 1975848 h 2988992"/>
                <a:gd name="connsiteX12" fmla="*/ 231844 w 2295410"/>
                <a:gd name="connsiteY12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1491535 w 2295410"/>
                <a:gd name="connsiteY4" fmla="*/ 0 h 2988992"/>
                <a:gd name="connsiteX5" fmla="*/ 2295410 w 2295410"/>
                <a:gd name="connsiteY5" fmla="*/ 1382027 h 2988992"/>
                <a:gd name="connsiteX6" fmla="*/ 2063931 w 2295410"/>
                <a:gd name="connsiteY6" fmla="*/ 1382027 h 2988992"/>
                <a:gd name="connsiteX7" fmla="*/ 1608610 w 2295410"/>
                <a:gd name="connsiteY7" fmla="*/ 593389 h 2988992"/>
                <a:gd name="connsiteX8" fmla="*/ 1040244 w 2295410"/>
                <a:gd name="connsiteY8" fmla="*/ 1582358 h 2988992"/>
                <a:gd name="connsiteX9" fmla="*/ 1040244 w 2295410"/>
                <a:gd name="connsiteY9" fmla="*/ 1582360 h 2988992"/>
                <a:gd name="connsiteX10" fmla="*/ 814104 w 2295410"/>
                <a:gd name="connsiteY10" fmla="*/ 1975848 h 2988992"/>
                <a:gd name="connsiteX11" fmla="*/ 231844 w 2295410"/>
                <a:gd name="connsiteY11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1491535 w 2295410"/>
                <a:gd name="connsiteY4" fmla="*/ 0 h 2988992"/>
                <a:gd name="connsiteX5" fmla="*/ 2295410 w 2295410"/>
                <a:gd name="connsiteY5" fmla="*/ 1382027 h 2988992"/>
                <a:gd name="connsiteX6" fmla="*/ 2063931 w 2295410"/>
                <a:gd name="connsiteY6" fmla="*/ 1382027 h 2988992"/>
                <a:gd name="connsiteX7" fmla="*/ 1608610 w 2295410"/>
                <a:gd name="connsiteY7" fmla="*/ 593389 h 2988992"/>
                <a:gd name="connsiteX8" fmla="*/ 1040244 w 2295410"/>
                <a:gd name="connsiteY8" fmla="*/ 1582358 h 2988992"/>
                <a:gd name="connsiteX9" fmla="*/ 814104 w 2295410"/>
                <a:gd name="connsiteY9" fmla="*/ 1975848 h 2988992"/>
                <a:gd name="connsiteX10" fmla="*/ 231844 w 2295410"/>
                <a:gd name="connsiteY10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352827 w 2295410"/>
                <a:gd name="connsiteY2" fmla="*/ 1976764 h 2988992"/>
                <a:gd name="connsiteX3" fmla="*/ 580023 w 2295410"/>
                <a:gd name="connsiteY3" fmla="*/ 1582360 h 2988992"/>
                <a:gd name="connsiteX4" fmla="*/ 1491535 w 2295410"/>
                <a:gd name="connsiteY4" fmla="*/ 0 h 2988992"/>
                <a:gd name="connsiteX5" fmla="*/ 2295410 w 2295410"/>
                <a:gd name="connsiteY5" fmla="*/ 1382027 h 2988992"/>
                <a:gd name="connsiteX6" fmla="*/ 2063931 w 2295410"/>
                <a:gd name="connsiteY6" fmla="*/ 1382027 h 2988992"/>
                <a:gd name="connsiteX7" fmla="*/ 1608610 w 2295410"/>
                <a:gd name="connsiteY7" fmla="*/ 593389 h 2988992"/>
                <a:gd name="connsiteX8" fmla="*/ 1040244 w 2295410"/>
                <a:gd name="connsiteY8" fmla="*/ 1582358 h 2988992"/>
                <a:gd name="connsiteX9" fmla="*/ 231844 w 2295410"/>
                <a:gd name="connsiteY9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580023 w 2295410"/>
                <a:gd name="connsiteY2" fmla="*/ 1582360 h 2988992"/>
                <a:gd name="connsiteX3" fmla="*/ 1491535 w 2295410"/>
                <a:gd name="connsiteY3" fmla="*/ 0 h 2988992"/>
                <a:gd name="connsiteX4" fmla="*/ 2295410 w 2295410"/>
                <a:gd name="connsiteY4" fmla="*/ 1382027 h 2988992"/>
                <a:gd name="connsiteX5" fmla="*/ 2063931 w 2295410"/>
                <a:gd name="connsiteY5" fmla="*/ 1382027 h 2988992"/>
                <a:gd name="connsiteX6" fmla="*/ 1608610 w 2295410"/>
                <a:gd name="connsiteY6" fmla="*/ 593389 h 2988992"/>
                <a:gd name="connsiteX7" fmla="*/ 1040244 w 2295410"/>
                <a:gd name="connsiteY7" fmla="*/ 1582358 h 2988992"/>
                <a:gd name="connsiteX8" fmla="*/ 231844 w 2295410"/>
                <a:gd name="connsiteY8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1491535 w 2295410"/>
                <a:gd name="connsiteY2" fmla="*/ 0 h 2988992"/>
                <a:gd name="connsiteX3" fmla="*/ 2295410 w 2295410"/>
                <a:gd name="connsiteY3" fmla="*/ 1382027 h 2988992"/>
                <a:gd name="connsiteX4" fmla="*/ 2063931 w 2295410"/>
                <a:gd name="connsiteY4" fmla="*/ 1382027 h 2988992"/>
                <a:gd name="connsiteX5" fmla="*/ 1608610 w 2295410"/>
                <a:gd name="connsiteY5" fmla="*/ 593389 h 2988992"/>
                <a:gd name="connsiteX6" fmla="*/ 1040244 w 2295410"/>
                <a:gd name="connsiteY6" fmla="*/ 1582358 h 2988992"/>
                <a:gd name="connsiteX7" fmla="*/ 231844 w 2295410"/>
                <a:gd name="connsiteY7" fmla="*/ 2988992 h 2988992"/>
                <a:gd name="connsiteX0" fmla="*/ 231844 w 2295410"/>
                <a:gd name="connsiteY0" fmla="*/ 2988992 h 2988992"/>
                <a:gd name="connsiteX1" fmla="*/ 0 w 2295410"/>
                <a:gd name="connsiteY1" fmla="*/ 2589261 h 2988992"/>
                <a:gd name="connsiteX2" fmla="*/ 1491535 w 2295410"/>
                <a:gd name="connsiteY2" fmla="*/ 0 h 2988992"/>
                <a:gd name="connsiteX3" fmla="*/ 2295410 w 2295410"/>
                <a:gd name="connsiteY3" fmla="*/ 1382027 h 2988992"/>
                <a:gd name="connsiteX4" fmla="*/ 2063931 w 2295410"/>
                <a:gd name="connsiteY4" fmla="*/ 1382027 h 2988992"/>
                <a:gd name="connsiteX5" fmla="*/ 1608610 w 2295410"/>
                <a:gd name="connsiteY5" fmla="*/ 593389 h 2988992"/>
                <a:gd name="connsiteX6" fmla="*/ 231844 w 2295410"/>
                <a:gd name="connsiteY6" fmla="*/ 2988992 h 29889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295410" h="2988992">
                  <a:moveTo>
                    <a:pt x="231844" y="2988992"/>
                  </a:moveTo>
                  <a:lnTo>
                    <a:pt x="0" y="2589261"/>
                  </a:lnTo>
                  <a:lnTo>
                    <a:pt x="1491535" y="0"/>
                  </a:lnTo>
                  <a:lnTo>
                    <a:pt x="2295410" y="1382027"/>
                  </a:lnTo>
                  <a:lnTo>
                    <a:pt x="2063931" y="1382027"/>
                  </a:lnTo>
                  <a:lnTo>
                    <a:pt x="1608610" y="593389"/>
                  </a:lnTo>
                  <a:lnTo>
                    <a:pt x="231844" y="2988992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1" name="フリーフォーム: 図形 470">
              <a:extLst>
                <a:ext uri="{FF2B5EF4-FFF2-40B4-BE49-F238E27FC236}">
                  <a16:creationId xmlns:a16="http://schemas.microsoft.com/office/drawing/2014/main" id="{42AF1D92-9DBB-29A5-0201-70443505E679}"/>
                </a:ext>
              </a:extLst>
            </p:cNvPr>
            <p:cNvSpPr/>
            <p:nvPr/>
          </p:nvSpPr>
          <p:spPr bwMode="auto">
            <a:xfrm rot="10800000">
              <a:off x="5671496" y="2482754"/>
              <a:ext cx="1624175" cy="2601229"/>
            </a:xfrm>
            <a:custGeom>
              <a:avLst/>
              <a:gdLst>
                <a:gd name="connsiteX0" fmla="*/ 1390417 w 1624175"/>
                <a:gd name="connsiteY0" fmla="*/ 2601229 h 2601229"/>
                <a:gd name="connsiteX1" fmla="*/ 1172329 w 1624175"/>
                <a:gd name="connsiteY1" fmla="*/ 2226290 h 2601229"/>
                <a:gd name="connsiteX2" fmla="*/ 1227452 w 1624175"/>
                <a:gd name="connsiteY2" fmla="*/ 2130375 h 2601229"/>
                <a:gd name="connsiteX3" fmla="*/ 1227452 w 1624175"/>
                <a:gd name="connsiteY3" fmla="*/ 2130374 h 2601229"/>
                <a:gd name="connsiteX4" fmla="*/ 1172329 w 1624175"/>
                <a:gd name="connsiteY4" fmla="*/ 2226289 h 2601229"/>
                <a:gd name="connsiteX5" fmla="*/ 939742 w 1624175"/>
                <a:gd name="connsiteY5" fmla="*/ 1826424 h 2601229"/>
                <a:gd name="connsiteX6" fmla="*/ 995790 w 1624175"/>
                <a:gd name="connsiteY6" fmla="*/ 1729125 h 2601229"/>
                <a:gd name="connsiteX7" fmla="*/ 993902 w 1624175"/>
                <a:gd name="connsiteY7" fmla="*/ 1725855 h 2601229"/>
                <a:gd name="connsiteX8" fmla="*/ 937912 w 1624175"/>
                <a:gd name="connsiteY8" fmla="*/ 1823280 h 2601229"/>
                <a:gd name="connsiteX9" fmla="*/ 808595 w 1624175"/>
                <a:gd name="connsiteY9" fmla="*/ 1600956 h 2601229"/>
                <a:gd name="connsiteX10" fmla="*/ 865404 w 1624175"/>
                <a:gd name="connsiteY10" fmla="*/ 1503289 h 2601229"/>
                <a:gd name="connsiteX11" fmla="*/ 865404 w 1624175"/>
                <a:gd name="connsiteY11" fmla="*/ 1503289 h 2601229"/>
                <a:gd name="connsiteX12" fmla="*/ 808595 w 1624175"/>
                <a:gd name="connsiteY12" fmla="*/ 1600955 h 2601229"/>
                <a:gd name="connsiteX13" fmla="*/ 0 w 1624175"/>
                <a:gd name="connsiteY13" fmla="*/ 210814 h 2601229"/>
                <a:gd name="connsiteX14" fmla="*/ 122622 w 1624175"/>
                <a:gd name="connsiteY14" fmla="*/ 0 h 2601229"/>
                <a:gd name="connsiteX15" fmla="*/ 127101 w 1624175"/>
                <a:gd name="connsiteY15" fmla="*/ 7757 h 2601229"/>
                <a:gd name="connsiteX16" fmla="*/ 124662 w 1624175"/>
                <a:gd name="connsiteY16" fmla="*/ 7757 h 2601229"/>
                <a:gd name="connsiteX17" fmla="*/ 658533 w 1624175"/>
                <a:gd name="connsiteY17" fmla="*/ 928224 h 2601229"/>
                <a:gd name="connsiteX18" fmla="*/ 928208 w 1624175"/>
                <a:gd name="connsiteY18" fmla="*/ 1395315 h 2601229"/>
                <a:gd name="connsiteX19" fmla="*/ 896711 w 1624175"/>
                <a:gd name="connsiteY19" fmla="*/ 1449465 h 2601229"/>
                <a:gd name="connsiteX20" fmla="*/ 896711 w 1624175"/>
                <a:gd name="connsiteY20" fmla="*/ 1449465 h 2601229"/>
                <a:gd name="connsiteX21" fmla="*/ 928208 w 1624175"/>
                <a:gd name="connsiteY21" fmla="*/ 1395316 h 2601229"/>
                <a:gd name="connsiteX22" fmla="*/ 1056330 w 1624175"/>
                <a:gd name="connsiteY22" fmla="*/ 1617230 h 2601229"/>
                <a:gd name="connsiteX23" fmla="*/ 1025022 w 1624175"/>
                <a:gd name="connsiteY23" fmla="*/ 1671706 h 2601229"/>
                <a:gd name="connsiteX24" fmla="*/ 1026946 w 1624175"/>
                <a:gd name="connsiteY24" fmla="*/ 1675039 h 2601229"/>
                <a:gd name="connsiteX25" fmla="*/ 1058291 w 1624175"/>
                <a:gd name="connsiteY25" fmla="*/ 1620626 h 2601229"/>
                <a:gd name="connsiteX26" fmla="*/ 1289880 w 1624175"/>
                <a:gd name="connsiteY26" fmla="*/ 2021748 h 2601229"/>
                <a:gd name="connsiteX27" fmla="*/ 1258571 w 1624175"/>
                <a:gd name="connsiteY27" fmla="*/ 2076225 h 2601229"/>
                <a:gd name="connsiteX28" fmla="*/ 1258572 w 1624175"/>
                <a:gd name="connsiteY28" fmla="*/ 2076226 h 2601229"/>
                <a:gd name="connsiteX29" fmla="*/ 1289880 w 1624175"/>
                <a:gd name="connsiteY29" fmla="*/ 2021749 h 2601229"/>
                <a:gd name="connsiteX30" fmla="*/ 1624175 w 1624175"/>
                <a:gd name="connsiteY30" fmla="*/ 2600765 h 2601229"/>
                <a:gd name="connsiteX0" fmla="*/ 1390417 w 1624175"/>
                <a:gd name="connsiteY0" fmla="*/ 2601229 h 2601229"/>
                <a:gd name="connsiteX1" fmla="*/ 1172329 w 1624175"/>
                <a:gd name="connsiteY1" fmla="*/ 2226290 h 2601229"/>
                <a:gd name="connsiteX2" fmla="*/ 1227452 w 1624175"/>
                <a:gd name="connsiteY2" fmla="*/ 2130375 h 2601229"/>
                <a:gd name="connsiteX3" fmla="*/ 1227452 w 1624175"/>
                <a:gd name="connsiteY3" fmla="*/ 2130374 h 2601229"/>
                <a:gd name="connsiteX4" fmla="*/ 1172329 w 1624175"/>
                <a:gd name="connsiteY4" fmla="*/ 2226289 h 2601229"/>
                <a:gd name="connsiteX5" fmla="*/ 939742 w 1624175"/>
                <a:gd name="connsiteY5" fmla="*/ 1826424 h 2601229"/>
                <a:gd name="connsiteX6" fmla="*/ 995790 w 1624175"/>
                <a:gd name="connsiteY6" fmla="*/ 1729125 h 2601229"/>
                <a:gd name="connsiteX7" fmla="*/ 993902 w 1624175"/>
                <a:gd name="connsiteY7" fmla="*/ 1725855 h 2601229"/>
                <a:gd name="connsiteX8" fmla="*/ 808595 w 1624175"/>
                <a:gd name="connsiteY8" fmla="*/ 1600956 h 2601229"/>
                <a:gd name="connsiteX9" fmla="*/ 865404 w 1624175"/>
                <a:gd name="connsiteY9" fmla="*/ 1503289 h 2601229"/>
                <a:gd name="connsiteX10" fmla="*/ 865404 w 1624175"/>
                <a:gd name="connsiteY10" fmla="*/ 1503289 h 2601229"/>
                <a:gd name="connsiteX11" fmla="*/ 808595 w 1624175"/>
                <a:gd name="connsiteY11" fmla="*/ 1600955 h 2601229"/>
                <a:gd name="connsiteX12" fmla="*/ 0 w 1624175"/>
                <a:gd name="connsiteY12" fmla="*/ 210814 h 2601229"/>
                <a:gd name="connsiteX13" fmla="*/ 122622 w 1624175"/>
                <a:gd name="connsiteY13" fmla="*/ 0 h 2601229"/>
                <a:gd name="connsiteX14" fmla="*/ 127101 w 1624175"/>
                <a:gd name="connsiteY14" fmla="*/ 7757 h 2601229"/>
                <a:gd name="connsiteX15" fmla="*/ 124662 w 1624175"/>
                <a:gd name="connsiteY15" fmla="*/ 7757 h 2601229"/>
                <a:gd name="connsiteX16" fmla="*/ 658533 w 1624175"/>
                <a:gd name="connsiteY16" fmla="*/ 928224 h 2601229"/>
                <a:gd name="connsiteX17" fmla="*/ 928208 w 1624175"/>
                <a:gd name="connsiteY17" fmla="*/ 1395315 h 2601229"/>
                <a:gd name="connsiteX18" fmla="*/ 896711 w 1624175"/>
                <a:gd name="connsiteY18" fmla="*/ 1449465 h 2601229"/>
                <a:gd name="connsiteX19" fmla="*/ 896711 w 1624175"/>
                <a:gd name="connsiteY19" fmla="*/ 1449465 h 2601229"/>
                <a:gd name="connsiteX20" fmla="*/ 928208 w 1624175"/>
                <a:gd name="connsiteY20" fmla="*/ 1395316 h 2601229"/>
                <a:gd name="connsiteX21" fmla="*/ 1056330 w 1624175"/>
                <a:gd name="connsiteY21" fmla="*/ 1617230 h 2601229"/>
                <a:gd name="connsiteX22" fmla="*/ 1025022 w 1624175"/>
                <a:gd name="connsiteY22" fmla="*/ 1671706 h 2601229"/>
                <a:gd name="connsiteX23" fmla="*/ 1026946 w 1624175"/>
                <a:gd name="connsiteY23" fmla="*/ 1675039 h 2601229"/>
                <a:gd name="connsiteX24" fmla="*/ 1058291 w 1624175"/>
                <a:gd name="connsiteY24" fmla="*/ 1620626 h 2601229"/>
                <a:gd name="connsiteX25" fmla="*/ 1289880 w 1624175"/>
                <a:gd name="connsiteY25" fmla="*/ 2021748 h 2601229"/>
                <a:gd name="connsiteX26" fmla="*/ 1258571 w 1624175"/>
                <a:gd name="connsiteY26" fmla="*/ 2076225 h 2601229"/>
                <a:gd name="connsiteX27" fmla="*/ 1258572 w 1624175"/>
                <a:gd name="connsiteY27" fmla="*/ 2076226 h 2601229"/>
                <a:gd name="connsiteX28" fmla="*/ 1289880 w 1624175"/>
                <a:gd name="connsiteY28" fmla="*/ 2021749 h 2601229"/>
                <a:gd name="connsiteX29" fmla="*/ 1624175 w 1624175"/>
                <a:gd name="connsiteY29" fmla="*/ 2600765 h 2601229"/>
                <a:gd name="connsiteX30" fmla="*/ 1390417 w 1624175"/>
                <a:gd name="connsiteY30" fmla="*/ 2601229 h 2601229"/>
                <a:gd name="connsiteX0" fmla="*/ 1390417 w 1624175"/>
                <a:gd name="connsiteY0" fmla="*/ 2601229 h 2601229"/>
                <a:gd name="connsiteX1" fmla="*/ 1172329 w 1624175"/>
                <a:gd name="connsiteY1" fmla="*/ 2226290 h 2601229"/>
                <a:gd name="connsiteX2" fmla="*/ 1227452 w 1624175"/>
                <a:gd name="connsiteY2" fmla="*/ 2130375 h 2601229"/>
                <a:gd name="connsiteX3" fmla="*/ 1227452 w 1624175"/>
                <a:gd name="connsiteY3" fmla="*/ 2130374 h 2601229"/>
                <a:gd name="connsiteX4" fmla="*/ 1172329 w 1624175"/>
                <a:gd name="connsiteY4" fmla="*/ 2226289 h 2601229"/>
                <a:gd name="connsiteX5" fmla="*/ 939742 w 1624175"/>
                <a:gd name="connsiteY5" fmla="*/ 1826424 h 2601229"/>
                <a:gd name="connsiteX6" fmla="*/ 995790 w 1624175"/>
                <a:gd name="connsiteY6" fmla="*/ 1729125 h 2601229"/>
                <a:gd name="connsiteX7" fmla="*/ 808595 w 1624175"/>
                <a:gd name="connsiteY7" fmla="*/ 1600956 h 2601229"/>
                <a:gd name="connsiteX8" fmla="*/ 865404 w 1624175"/>
                <a:gd name="connsiteY8" fmla="*/ 1503289 h 2601229"/>
                <a:gd name="connsiteX9" fmla="*/ 865404 w 1624175"/>
                <a:gd name="connsiteY9" fmla="*/ 1503289 h 2601229"/>
                <a:gd name="connsiteX10" fmla="*/ 808595 w 1624175"/>
                <a:gd name="connsiteY10" fmla="*/ 1600955 h 2601229"/>
                <a:gd name="connsiteX11" fmla="*/ 0 w 1624175"/>
                <a:gd name="connsiteY11" fmla="*/ 210814 h 2601229"/>
                <a:gd name="connsiteX12" fmla="*/ 122622 w 1624175"/>
                <a:gd name="connsiteY12" fmla="*/ 0 h 2601229"/>
                <a:gd name="connsiteX13" fmla="*/ 127101 w 1624175"/>
                <a:gd name="connsiteY13" fmla="*/ 7757 h 2601229"/>
                <a:gd name="connsiteX14" fmla="*/ 124662 w 1624175"/>
                <a:gd name="connsiteY14" fmla="*/ 7757 h 2601229"/>
                <a:gd name="connsiteX15" fmla="*/ 658533 w 1624175"/>
                <a:gd name="connsiteY15" fmla="*/ 928224 h 2601229"/>
                <a:gd name="connsiteX16" fmla="*/ 928208 w 1624175"/>
                <a:gd name="connsiteY16" fmla="*/ 1395315 h 2601229"/>
                <a:gd name="connsiteX17" fmla="*/ 896711 w 1624175"/>
                <a:gd name="connsiteY17" fmla="*/ 1449465 h 2601229"/>
                <a:gd name="connsiteX18" fmla="*/ 896711 w 1624175"/>
                <a:gd name="connsiteY18" fmla="*/ 1449465 h 2601229"/>
                <a:gd name="connsiteX19" fmla="*/ 928208 w 1624175"/>
                <a:gd name="connsiteY19" fmla="*/ 1395316 h 2601229"/>
                <a:gd name="connsiteX20" fmla="*/ 1056330 w 1624175"/>
                <a:gd name="connsiteY20" fmla="*/ 1617230 h 2601229"/>
                <a:gd name="connsiteX21" fmla="*/ 1025022 w 1624175"/>
                <a:gd name="connsiteY21" fmla="*/ 1671706 h 2601229"/>
                <a:gd name="connsiteX22" fmla="*/ 1026946 w 1624175"/>
                <a:gd name="connsiteY22" fmla="*/ 1675039 h 2601229"/>
                <a:gd name="connsiteX23" fmla="*/ 1058291 w 1624175"/>
                <a:gd name="connsiteY23" fmla="*/ 1620626 h 2601229"/>
                <a:gd name="connsiteX24" fmla="*/ 1289880 w 1624175"/>
                <a:gd name="connsiteY24" fmla="*/ 2021748 h 2601229"/>
                <a:gd name="connsiteX25" fmla="*/ 1258571 w 1624175"/>
                <a:gd name="connsiteY25" fmla="*/ 2076225 h 2601229"/>
                <a:gd name="connsiteX26" fmla="*/ 1258572 w 1624175"/>
                <a:gd name="connsiteY26" fmla="*/ 2076226 h 2601229"/>
                <a:gd name="connsiteX27" fmla="*/ 1289880 w 1624175"/>
                <a:gd name="connsiteY27" fmla="*/ 2021749 h 2601229"/>
                <a:gd name="connsiteX28" fmla="*/ 1624175 w 1624175"/>
                <a:gd name="connsiteY28" fmla="*/ 2600765 h 2601229"/>
                <a:gd name="connsiteX29" fmla="*/ 1390417 w 1624175"/>
                <a:gd name="connsiteY29" fmla="*/ 2601229 h 2601229"/>
                <a:gd name="connsiteX0" fmla="*/ 1390417 w 1624175"/>
                <a:gd name="connsiteY0" fmla="*/ 2601229 h 2601229"/>
                <a:gd name="connsiteX1" fmla="*/ 1172329 w 1624175"/>
                <a:gd name="connsiteY1" fmla="*/ 2226290 h 2601229"/>
                <a:gd name="connsiteX2" fmla="*/ 1227452 w 1624175"/>
                <a:gd name="connsiteY2" fmla="*/ 2130375 h 2601229"/>
                <a:gd name="connsiteX3" fmla="*/ 1227452 w 1624175"/>
                <a:gd name="connsiteY3" fmla="*/ 2130374 h 2601229"/>
                <a:gd name="connsiteX4" fmla="*/ 1172329 w 1624175"/>
                <a:gd name="connsiteY4" fmla="*/ 2226289 h 2601229"/>
                <a:gd name="connsiteX5" fmla="*/ 995790 w 1624175"/>
                <a:gd name="connsiteY5" fmla="*/ 1729125 h 2601229"/>
                <a:gd name="connsiteX6" fmla="*/ 808595 w 1624175"/>
                <a:gd name="connsiteY6" fmla="*/ 1600956 h 2601229"/>
                <a:gd name="connsiteX7" fmla="*/ 865404 w 1624175"/>
                <a:gd name="connsiteY7" fmla="*/ 1503289 h 2601229"/>
                <a:gd name="connsiteX8" fmla="*/ 865404 w 1624175"/>
                <a:gd name="connsiteY8" fmla="*/ 1503289 h 2601229"/>
                <a:gd name="connsiteX9" fmla="*/ 808595 w 1624175"/>
                <a:gd name="connsiteY9" fmla="*/ 1600955 h 2601229"/>
                <a:gd name="connsiteX10" fmla="*/ 0 w 1624175"/>
                <a:gd name="connsiteY10" fmla="*/ 210814 h 2601229"/>
                <a:gd name="connsiteX11" fmla="*/ 122622 w 1624175"/>
                <a:gd name="connsiteY11" fmla="*/ 0 h 2601229"/>
                <a:gd name="connsiteX12" fmla="*/ 127101 w 1624175"/>
                <a:gd name="connsiteY12" fmla="*/ 7757 h 2601229"/>
                <a:gd name="connsiteX13" fmla="*/ 124662 w 1624175"/>
                <a:gd name="connsiteY13" fmla="*/ 7757 h 2601229"/>
                <a:gd name="connsiteX14" fmla="*/ 658533 w 1624175"/>
                <a:gd name="connsiteY14" fmla="*/ 928224 h 2601229"/>
                <a:gd name="connsiteX15" fmla="*/ 928208 w 1624175"/>
                <a:gd name="connsiteY15" fmla="*/ 1395315 h 2601229"/>
                <a:gd name="connsiteX16" fmla="*/ 896711 w 1624175"/>
                <a:gd name="connsiteY16" fmla="*/ 1449465 h 2601229"/>
                <a:gd name="connsiteX17" fmla="*/ 896711 w 1624175"/>
                <a:gd name="connsiteY17" fmla="*/ 1449465 h 2601229"/>
                <a:gd name="connsiteX18" fmla="*/ 928208 w 1624175"/>
                <a:gd name="connsiteY18" fmla="*/ 1395316 h 2601229"/>
                <a:gd name="connsiteX19" fmla="*/ 1056330 w 1624175"/>
                <a:gd name="connsiteY19" fmla="*/ 1617230 h 2601229"/>
                <a:gd name="connsiteX20" fmla="*/ 1025022 w 1624175"/>
                <a:gd name="connsiteY20" fmla="*/ 1671706 h 2601229"/>
                <a:gd name="connsiteX21" fmla="*/ 1026946 w 1624175"/>
                <a:gd name="connsiteY21" fmla="*/ 1675039 h 2601229"/>
                <a:gd name="connsiteX22" fmla="*/ 1058291 w 1624175"/>
                <a:gd name="connsiteY22" fmla="*/ 1620626 h 2601229"/>
                <a:gd name="connsiteX23" fmla="*/ 1289880 w 1624175"/>
                <a:gd name="connsiteY23" fmla="*/ 2021748 h 2601229"/>
                <a:gd name="connsiteX24" fmla="*/ 1258571 w 1624175"/>
                <a:gd name="connsiteY24" fmla="*/ 2076225 h 2601229"/>
                <a:gd name="connsiteX25" fmla="*/ 1258572 w 1624175"/>
                <a:gd name="connsiteY25" fmla="*/ 2076226 h 2601229"/>
                <a:gd name="connsiteX26" fmla="*/ 1289880 w 1624175"/>
                <a:gd name="connsiteY26" fmla="*/ 2021749 h 2601229"/>
                <a:gd name="connsiteX27" fmla="*/ 1624175 w 1624175"/>
                <a:gd name="connsiteY27" fmla="*/ 2600765 h 2601229"/>
                <a:gd name="connsiteX28" fmla="*/ 1390417 w 1624175"/>
                <a:gd name="connsiteY28" fmla="*/ 2601229 h 2601229"/>
                <a:gd name="connsiteX0" fmla="*/ 1390417 w 1624175"/>
                <a:gd name="connsiteY0" fmla="*/ 2601229 h 2601229"/>
                <a:gd name="connsiteX1" fmla="*/ 1172329 w 1624175"/>
                <a:gd name="connsiteY1" fmla="*/ 2226290 h 2601229"/>
                <a:gd name="connsiteX2" fmla="*/ 1227452 w 1624175"/>
                <a:gd name="connsiteY2" fmla="*/ 2130375 h 2601229"/>
                <a:gd name="connsiteX3" fmla="*/ 1227452 w 1624175"/>
                <a:gd name="connsiteY3" fmla="*/ 2130374 h 2601229"/>
                <a:gd name="connsiteX4" fmla="*/ 1172329 w 1624175"/>
                <a:gd name="connsiteY4" fmla="*/ 2226289 h 2601229"/>
                <a:gd name="connsiteX5" fmla="*/ 808595 w 1624175"/>
                <a:gd name="connsiteY5" fmla="*/ 1600956 h 2601229"/>
                <a:gd name="connsiteX6" fmla="*/ 865404 w 1624175"/>
                <a:gd name="connsiteY6" fmla="*/ 1503289 h 2601229"/>
                <a:gd name="connsiteX7" fmla="*/ 865404 w 1624175"/>
                <a:gd name="connsiteY7" fmla="*/ 1503289 h 2601229"/>
                <a:gd name="connsiteX8" fmla="*/ 808595 w 1624175"/>
                <a:gd name="connsiteY8" fmla="*/ 1600955 h 2601229"/>
                <a:gd name="connsiteX9" fmla="*/ 0 w 1624175"/>
                <a:gd name="connsiteY9" fmla="*/ 210814 h 2601229"/>
                <a:gd name="connsiteX10" fmla="*/ 122622 w 1624175"/>
                <a:gd name="connsiteY10" fmla="*/ 0 h 2601229"/>
                <a:gd name="connsiteX11" fmla="*/ 127101 w 1624175"/>
                <a:gd name="connsiteY11" fmla="*/ 7757 h 2601229"/>
                <a:gd name="connsiteX12" fmla="*/ 124662 w 1624175"/>
                <a:gd name="connsiteY12" fmla="*/ 7757 h 2601229"/>
                <a:gd name="connsiteX13" fmla="*/ 658533 w 1624175"/>
                <a:gd name="connsiteY13" fmla="*/ 928224 h 2601229"/>
                <a:gd name="connsiteX14" fmla="*/ 928208 w 1624175"/>
                <a:gd name="connsiteY14" fmla="*/ 1395315 h 2601229"/>
                <a:gd name="connsiteX15" fmla="*/ 896711 w 1624175"/>
                <a:gd name="connsiteY15" fmla="*/ 1449465 h 2601229"/>
                <a:gd name="connsiteX16" fmla="*/ 896711 w 1624175"/>
                <a:gd name="connsiteY16" fmla="*/ 1449465 h 2601229"/>
                <a:gd name="connsiteX17" fmla="*/ 928208 w 1624175"/>
                <a:gd name="connsiteY17" fmla="*/ 1395316 h 2601229"/>
                <a:gd name="connsiteX18" fmla="*/ 1056330 w 1624175"/>
                <a:gd name="connsiteY18" fmla="*/ 1617230 h 2601229"/>
                <a:gd name="connsiteX19" fmla="*/ 1025022 w 1624175"/>
                <a:gd name="connsiteY19" fmla="*/ 1671706 h 2601229"/>
                <a:gd name="connsiteX20" fmla="*/ 1026946 w 1624175"/>
                <a:gd name="connsiteY20" fmla="*/ 1675039 h 2601229"/>
                <a:gd name="connsiteX21" fmla="*/ 1058291 w 1624175"/>
                <a:gd name="connsiteY21" fmla="*/ 1620626 h 2601229"/>
                <a:gd name="connsiteX22" fmla="*/ 1289880 w 1624175"/>
                <a:gd name="connsiteY22" fmla="*/ 2021748 h 2601229"/>
                <a:gd name="connsiteX23" fmla="*/ 1258571 w 1624175"/>
                <a:gd name="connsiteY23" fmla="*/ 2076225 h 2601229"/>
                <a:gd name="connsiteX24" fmla="*/ 1258572 w 1624175"/>
                <a:gd name="connsiteY24" fmla="*/ 2076226 h 2601229"/>
                <a:gd name="connsiteX25" fmla="*/ 1289880 w 1624175"/>
                <a:gd name="connsiteY25" fmla="*/ 2021749 h 2601229"/>
                <a:gd name="connsiteX26" fmla="*/ 1624175 w 1624175"/>
                <a:gd name="connsiteY26" fmla="*/ 2600765 h 2601229"/>
                <a:gd name="connsiteX27" fmla="*/ 1390417 w 1624175"/>
                <a:gd name="connsiteY27" fmla="*/ 2601229 h 2601229"/>
                <a:gd name="connsiteX0" fmla="*/ 1390417 w 1624175"/>
                <a:gd name="connsiteY0" fmla="*/ 2601229 h 2601229"/>
                <a:gd name="connsiteX1" fmla="*/ 1172329 w 1624175"/>
                <a:gd name="connsiteY1" fmla="*/ 2226290 h 2601229"/>
                <a:gd name="connsiteX2" fmla="*/ 1227452 w 1624175"/>
                <a:gd name="connsiteY2" fmla="*/ 2130375 h 2601229"/>
                <a:gd name="connsiteX3" fmla="*/ 1227452 w 1624175"/>
                <a:gd name="connsiteY3" fmla="*/ 2130374 h 2601229"/>
                <a:gd name="connsiteX4" fmla="*/ 808595 w 1624175"/>
                <a:gd name="connsiteY4" fmla="*/ 1600956 h 2601229"/>
                <a:gd name="connsiteX5" fmla="*/ 865404 w 1624175"/>
                <a:gd name="connsiteY5" fmla="*/ 1503289 h 2601229"/>
                <a:gd name="connsiteX6" fmla="*/ 865404 w 1624175"/>
                <a:gd name="connsiteY6" fmla="*/ 1503289 h 2601229"/>
                <a:gd name="connsiteX7" fmla="*/ 808595 w 1624175"/>
                <a:gd name="connsiteY7" fmla="*/ 1600955 h 2601229"/>
                <a:gd name="connsiteX8" fmla="*/ 0 w 1624175"/>
                <a:gd name="connsiteY8" fmla="*/ 210814 h 2601229"/>
                <a:gd name="connsiteX9" fmla="*/ 122622 w 1624175"/>
                <a:gd name="connsiteY9" fmla="*/ 0 h 2601229"/>
                <a:gd name="connsiteX10" fmla="*/ 127101 w 1624175"/>
                <a:gd name="connsiteY10" fmla="*/ 7757 h 2601229"/>
                <a:gd name="connsiteX11" fmla="*/ 124662 w 1624175"/>
                <a:gd name="connsiteY11" fmla="*/ 7757 h 2601229"/>
                <a:gd name="connsiteX12" fmla="*/ 658533 w 1624175"/>
                <a:gd name="connsiteY12" fmla="*/ 928224 h 2601229"/>
                <a:gd name="connsiteX13" fmla="*/ 928208 w 1624175"/>
                <a:gd name="connsiteY13" fmla="*/ 1395315 h 2601229"/>
                <a:gd name="connsiteX14" fmla="*/ 896711 w 1624175"/>
                <a:gd name="connsiteY14" fmla="*/ 1449465 h 2601229"/>
                <a:gd name="connsiteX15" fmla="*/ 896711 w 1624175"/>
                <a:gd name="connsiteY15" fmla="*/ 1449465 h 2601229"/>
                <a:gd name="connsiteX16" fmla="*/ 928208 w 1624175"/>
                <a:gd name="connsiteY16" fmla="*/ 1395316 h 2601229"/>
                <a:gd name="connsiteX17" fmla="*/ 1056330 w 1624175"/>
                <a:gd name="connsiteY17" fmla="*/ 1617230 h 2601229"/>
                <a:gd name="connsiteX18" fmla="*/ 1025022 w 1624175"/>
                <a:gd name="connsiteY18" fmla="*/ 1671706 h 2601229"/>
                <a:gd name="connsiteX19" fmla="*/ 1026946 w 1624175"/>
                <a:gd name="connsiteY19" fmla="*/ 1675039 h 2601229"/>
                <a:gd name="connsiteX20" fmla="*/ 1058291 w 1624175"/>
                <a:gd name="connsiteY20" fmla="*/ 1620626 h 2601229"/>
                <a:gd name="connsiteX21" fmla="*/ 1289880 w 1624175"/>
                <a:gd name="connsiteY21" fmla="*/ 2021748 h 2601229"/>
                <a:gd name="connsiteX22" fmla="*/ 1258571 w 1624175"/>
                <a:gd name="connsiteY22" fmla="*/ 2076225 h 2601229"/>
                <a:gd name="connsiteX23" fmla="*/ 1258572 w 1624175"/>
                <a:gd name="connsiteY23" fmla="*/ 2076226 h 2601229"/>
                <a:gd name="connsiteX24" fmla="*/ 1289880 w 1624175"/>
                <a:gd name="connsiteY24" fmla="*/ 2021749 h 2601229"/>
                <a:gd name="connsiteX25" fmla="*/ 1624175 w 1624175"/>
                <a:gd name="connsiteY25" fmla="*/ 2600765 h 2601229"/>
                <a:gd name="connsiteX26" fmla="*/ 1390417 w 1624175"/>
                <a:gd name="connsiteY26" fmla="*/ 2601229 h 2601229"/>
                <a:gd name="connsiteX0" fmla="*/ 1390417 w 1624175"/>
                <a:gd name="connsiteY0" fmla="*/ 2601229 h 2601229"/>
                <a:gd name="connsiteX1" fmla="*/ 1172329 w 1624175"/>
                <a:gd name="connsiteY1" fmla="*/ 2226290 h 2601229"/>
                <a:gd name="connsiteX2" fmla="*/ 1227452 w 1624175"/>
                <a:gd name="connsiteY2" fmla="*/ 2130375 h 2601229"/>
                <a:gd name="connsiteX3" fmla="*/ 1227452 w 1624175"/>
                <a:gd name="connsiteY3" fmla="*/ 2130374 h 2601229"/>
                <a:gd name="connsiteX4" fmla="*/ 808595 w 1624175"/>
                <a:gd name="connsiteY4" fmla="*/ 1600956 h 2601229"/>
                <a:gd name="connsiteX5" fmla="*/ 865404 w 1624175"/>
                <a:gd name="connsiteY5" fmla="*/ 1503289 h 2601229"/>
                <a:gd name="connsiteX6" fmla="*/ 865404 w 1624175"/>
                <a:gd name="connsiteY6" fmla="*/ 1503289 h 2601229"/>
                <a:gd name="connsiteX7" fmla="*/ 808595 w 1624175"/>
                <a:gd name="connsiteY7" fmla="*/ 1600955 h 2601229"/>
                <a:gd name="connsiteX8" fmla="*/ 0 w 1624175"/>
                <a:gd name="connsiteY8" fmla="*/ 210814 h 2601229"/>
                <a:gd name="connsiteX9" fmla="*/ 122622 w 1624175"/>
                <a:gd name="connsiteY9" fmla="*/ 0 h 2601229"/>
                <a:gd name="connsiteX10" fmla="*/ 127101 w 1624175"/>
                <a:gd name="connsiteY10" fmla="*/ 7757 h 2601229"/>
                <a:gd name="connsiteX11" fmla="*/ 124662 w 1624175"/>
                <a:gd name="connsiteY11" fmla="*/ 7757 h 2601229"/>
                <a:gd name="connsiteX12" fmla="*/ 658533 w 1624175"/>
                <a:gd name="connsiteY12" fmla="*/ 928224 h 2601229"/>
                <a:gd name="connsiteX13" fmla="*/ 928208 w 1624175"/>
                <a:gd name="connsiteY13" fmla="*/ 1395315 h 2601229"/>
                <a:gd name="connsiteX14" fmla="*/ 896711 w 1624175"/>
                <a:gd name="connsiteY14" fmla="*/ 1449465 h 2601229"/>
                <a:gd name="connsiteX15" fmla="*/ 896711 w 1624175"/>
                <a:gd name="connsiteY15" fmla="*/ 1449465 h 2601229"/>
                <a:gd name="connsiteX16" fmla="*/ 928208 w 1624175"/>
                <a:gd name="connsiteY16" fmla="*/ 1395316 h 2601229"/>
                <a:gd name="connsiteX17" fmla="*/ 1056330 w 1624175"/>
                <a:gd name="connsiteY17" fmla="*/ 1617230 h 2601229"/>
                <a:gd name="connsiteX18" fmla="*/ 1025022 w 1624175"/>
                <a:gd name="connsiteY18" fmla="*/ 1671706 h 2601229"/>
                <a:gd name="connsiteX19" fmla="*/ 1026946 w 1624175"/>
                <a:gd name="connsiteY19" fmla="*/ 1675039 h 2601229"/>
                <a:gd name="connsiteX20" fmla="*/ 1058291 w 1624175"/>
                <a:gd name="connsiteY20" fmla="*/ 1620626 h 2601229"/>
                <a:gd name="connsiteX21" fmla="*/ 1289880 w 1624175"/>
                <a:gd name="connsiteY21" fmla="*/ 2021748 h 2601229"/>
                <a:gd name="connsiteX22" fmla="*/ 1258571 w 1624175"/>
                <a:gd name="connsiteY22" fmla="*/ 2076225 h 2601229"/>
                <a:gd name="connsiteX23" fmla="*/ 1289880 w 1624175"/>
                <a:gd name="connsiteY23" fmla="*/ 2021749 h 2601229"/>
                <a:gd name="connsiteX24" fmla="*/ 1624175 w 1624175"/>
                <a:gd name="connsiteY24" fmla="*/ 2600765 h 2601229"/>
                <a:gd name="connsiteX25" fmla="*/ 1390417 w 1624175"/>
                <a:gd name="connsiteY25" fmla="*/ 2601229 h 2601229"/>
                <a:gd name="connsiteX0" fmla="*/ 1390417 w 1624175"/>
                <a:gd name="connsiteY0" fmla="*/ 2601229 h 2601229"/>
                <a:gd name="connsiteX1" fmla="*/ 1227452 w 1624175"/>
                <a:gd name="connsiteY1" fmla="*/ 2130375 h 2601229"/>
                <a:gd name="connsiteX2" fmla="*/ 1227452 w 1624175"/>
                <a:gd name="connsiteY2" fmla="*/ 2130374 h 2601229"/>
                <a:gd name="connsiteX3" fmla="*/ 808595 w 1624175"/>
                <a:gd name="connsiteY3" fmla="*/ 1600956 h 2601229"/>
                <a:gd name="connsiteX4" fmla="*/ 865404 w 1624175"/>
                <a:gd name="connsiteY4" fmla="*/ 1503289 h 2601229"/>
                <a:gd name="connsiteX5" fmla="*/ 865404 w 1624175"/>
                <a:gd name="connsiteY5" fmla="*/ 1503289 h 2601229"/>
                <a:gd name="connsiteX6" fmla="*/ 808595 w 1624175"/>
                <a:gd name="connsiteY6" fmla="*/ 1600955 h 2601229"/>
                <a:gd name="connsiteX7" fmla="*/ 0 w 1624175"/>
                <a:gd name="connsiteY7" fmla="*/ 210814 h 2601229"/>
                <a:gd name="connsiteX8" fmla="*/ 122622 w 1624175"/>
                <a:gd name="connsiteY8" fmla="*/ 0 h 2601229"/>
                <a:gd name="connsiteX9" fmla="*/ 127101 w 1624175"/>
                <a:gd name="connsiteY9" fmla="*/ 7757 h 2601229"/>
                <a:gd name="connsiteX10" fmla="*/ 124662 w 1624175"/>
                <a:gd name="connsiteY10" fmla="*/ 7757 h 2601229"/>
                <a:gd name="connsiteX11" fmla="*/ 658533 w 1624175"/>
                <a:gd name="connsiteY11" fmla="*/ 928224 h 2601229"/>
                <a:gd name="connsiteX12" fmla="*/ 928208 w 1624175"/>
                <a:gd name="connsiteY12" fmla="*/ 1395315 h 2601229"/>
                <a:gd name="connsiteX13" fmla="*/ 896711 w 1624175"/>
                <a:gd name="connsiteY13" fmla="*/ 1449465 h 2601229"/>
                <a:gd name="connsiteX14" fmla="*/ 896711 w 1624175"/>
                <a:gd name="connsiteY14" fmla="*/ 1449465 h 2601229"/>
                <a:gd name="connsiteX15" fmla="*/ 928208 w 1624175"/>
                <a:gd name="connsiteY15" fmla="*/ 1395316 h 2601229"/>
                <a:gd name="connsiteX16" fmla="*/ 1056330 w 1624175"/>
                <a:gd name="connsiteY16" fmla="*/ 1617230 h 2601229"/>
                <a:gd name="connsiteX17" fmla="*/ 1025022 w 1624175"/>
                <a:gd name="connsiteY17" fmla="*/ 1671706 h 2601229"/>
                <a:gd name="connsiteX18" fmla="*/ 1026946 w 1624175"/>
                <a:gd name="connsiteY18" fmla="*/ 1675039 h 2601229"/>
                <a:gd name="connsiteX19" fmla="*/ 1058291 w 1624175"/>
                <a:gd name="connsiteY19" fmla="*/ 1620626 h 2601229"/>
                <a:gd name="connsiteX20" fmla="*/ 1289880 w 1624175"/>
                <a:gd name="connsiteY20" fmla="*/ 2021748 h 2601229"/>
                <a:gd name="connsiteX21" fmla="*/ 1258571 w 1624175"/>
                <a:gd name="connsiteY21" fmla="*/ 2076225 h 2601229"/>
                <a:gd name="connsiteX22" fmla="*/ 1289880 w 1624175"/>
                <a:gd name="connsiteY22" fmla="*/ 2021749 h 2601229"/>
                <a:gd name="connsiteX23" fmla="*/ 1624175 w 1624175"/>
                <a:gd name="connsiteY23" fmla="*/ 2600765 h 2601229"/>
                <a:gd name="connsiteX24" fmla="*/ 1390417 w 1624175"/>
                <a:gd name="connsiteY24" fmla="*/ 2601229 h 2601229"/>
                <a:gd name="connsiteX0" fmla="*/ 1390417 w 1624175"/>
                <a:gd name="connsiteY0" fmla="*/ 2601229 h 2601229"/>
                <a:gd name="connsiteX1" fmla="*/ 1227452 w 1624175"/>
                <a:gd name="connsiteY1" fmla="*/ 2130375 h 2601229"/>
                <a:gd name="connsiteX2" fmla="*/ 808595 w 1624175"/>
                <a:gd name="connsiteY2" fmla="*/ 1600956 h 2601229"/>
                <a:gd name="connsiteX3" fmla="*/ 865404 w 1624175"/>
                <a:gd name="connsiteY3" fmla="*/ 1503289 h 2601229"/>
                <a:gd name="connsiteX4" fmla="*/ 865404 w 1624175"/>
                <a:gd name="connsiteY4" fmla="*/ 1503289 h 2601229"/>
                <a:gd name="connsiteX5" fmla="*/ 808595 w 1624175"/>
                <a:gd name="connsiteY5" fmla="*/ 1600955 h 2601229"/>
                <a:gd name="connsiteX6" fmla="*/ 0 w 1624175"/>
                <a:gd name="connsiteY6" fmla="*/ 210814 h 2601229"/>
                <a:gd name="connsiteX7" fmla="*/ 122622 w 1624175"/>
                <a:gd name="connsiteY7" fmla="*/ 0 h 2601229"/>
                <a:gd name="connsiteX8" fmla="*/ 127101 w 1624175"/>
                <a:gd name="connsiteY8" fmla="*/ 7757 h 2601229"/>
                <a:gd name="connsiteX9" fmla="*/ 124662 w 1624175"/>
                <a:gd name="connsiteY9" fmla="*/ 7757 h 2601229"/>
                <a:gd name="connsiteX10" fmla="*/ 658533 w 1624175"/>
                <a:gd name="connsiteY10" fmla="*/ 928224 h 2601229"/>
                <a:gd name="connsiteX11" fmla="*/ 928208 w 1624175"/>
                <a:gd name="connsiteY11" fmla="*/ 1395315 h 2601229"/>
                <a:gd name="connsiteX12" fmla="*/ 896711 w 1624175"/>
                <a:gd name="connsiteY12" fmla="*/ 1449465 h 2601229"/>
                <a:gd name="connsiteX13" fmla="*/ 896711 w 1624175"/>
                <a:gd name="connsiteY13" fmla="*/ 1449465 h 2601229"/>
                <a:gd name="connsiteX14" fmla="*/ 928208 w 1624175"/>
                <a:gd name="connsiteY14" fmla="*/ 1395316 h 2601229"/>
                <a:gd name="connsiteX15" fmla="*/ 1056330 w 1624175"/>
                <a:gd name="connsiteY15" fmla="*/ 1617230 h 2601229"/>
                <a:gd name="connsiteX16" fmla="*/ 1025022 w 1624175"/>
                <a:gd name="connsiteY16" fmla="*/ 1671706 h 2601229"/>
                <a:gd name="connsiteX17" fmla="*/ 1026946 w 1624175"/>
                <a:gd name="connsiteY17" fmla="*/ 1675039 h 2601229"/>
                <a:gd name="connsiteX18" fmla="*/ 1058291 w 1624175"/>
                <a:gd name="connsiteY18" fmla="*/ 1620626 h 2601229"/>
                <a:gd name="connsiteX19" fmla="*/ 1289880 w 1624175"/>
                <a:gd name="connsiteY19" fmla="*/ 2021748 h 2601229"/>
                <a:gd name="connsiteX20" fmla="*/ 1258571 w 1624175"/>
                <a:gd name="connsiteY20" fmla="*/ 2076225 h 2601229"/>
                <a:gd name="connsiteX21" fmla="*/ 1289880 w 1624175"/>
                <a:gd name="connsiteY21" fmla="*/ 2021749 h 2601229"/>
                <a:gd name="connsiteX22" fmla="*/ 1624175 w 1624175"/>
                <a:gd name="connsiteY22" fmla="*/ 2600765 h 2601229"/>
                <a:gd name="connsiteX23" fmla="*/ 1390417 w 1624175"/>
                <a:gd name="connsiteY23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928208 w 1624175"/>
                <a:gd name="connsiteY13" fmla="*/ 1395316 h 2601229"/>
                <a:gd name="connsiteX14" fmla="*/ 1056330 w 1624175"/>
                <a:gd name="connsiteY14" fmla="*/ 1617230 h 2601229"/>
                <a:gd name="connsiteX15" fmla="*/ 1025022 w 1624175"/>
                <a:gd name="connsiteY15" fmla="*/ 1671706 h 2601229"/>
                <a:gd name="connsiteX16" fmla="*/ 1026946 w 1624175"/>
                <a:gd name="connsiteY16" fmla="*/ 1675039 h 2601229"/>
                <a:gd name="connsiteX17" fmla="*/ 1058291 w 1624175"/>
                <a:gd name="connsiteY17" fmla="*/ 1620626 h 2601229"/>
                <a:gd name="connsiteX18" fmla="*/ 1289880 w 1624175"/>
                <a:gd name="connsiteY18" fmla="*/ 2021748 h 2601229"/>
                <a:gd name="connsiteX19" fmla="*/ 1258571 w 1624175"/>
                <a:gd name="connsiteY19" fmla="*/ 2076225 h 2601229"/>
                <a:gd name="connsiteX20" fmla="*/ 1289880 w 1624175"/>
                <a:gd name="connsiteY20" fmla="*/ 2021749 h 2601229"/>
                <a:gd name="connsiteX21" fmla="*/ 1624175 w 1624175"/>
                <a:gd name="connsiteY21" fmla="*/ 2600765 h 2601229"/>
                <a:gd name="connsiteX22" fmla="*/ 1390417 w 1624175"/>
                <a:gd name="connsiteY22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928208 w 1624175"/>
                <a:gd name="connsiteY13" fmla="*/ 1395316 h 2601229"/>
                <a:gd name="connsiteX14" fmla="*/ 1056330 w 1624175"/>
                <a:gd name="connsiteY14" fmla="*/ 1617230 h 2601229"/>
                <a:gd name="connsiteX15" fmla="*/ 1025022 w 1624175"/>
                <a:gd name="connsiteY15" fmla="*/ 1671706 h 2601229"/>
                <a:gd name="connsiteX16" fmla="*/ 1026946 w 1624175"/>
                <a:gd name="connsiteY16" fmla="*/ 1675039 h 2601229"/>
                <a:gd name="connsiteX17" fmla="*/ 1058291 w 1624175"/>
                <a:gd name="connsiteY17" fmla="*/ 1620626 h 2601229"/>
                <a:gd name="connsiteX18" fmla="*/ 1289880 w 1624175"/>
                <a:gd name="connsiteY18" fmla="*/ 2021748 h 2601229"/>
                <a:gd name="connsiteX19" fmla="*/ 1289880 w 1624175"/>
                <a:gd name="connsiteY19" fmla="*/ 2021749 h 2601229"/>
                <a:gd name="connsiteX20" fmla="*/ 1624175 w 1624175"/>
                <a:gd name="connsiteY20" fmla="*/ 2600765 h 2601229"/>
                <a:gd name="connsiteX21" fmla="*/ 1390417 w 1624175"/>
                <a:gd name="connsiteY21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928208 w 1624175"/>
                <a:gd name="connsiteY13" fmla="*/ 1395316 h 2601229"/>
                <a:gd name="connsiteX14" fmla="*/ 1056330 w 1624175"/>
                <a:gd name="connsiteY14" fmla="*/ 1617230 h 2601229"/>
                <a:gd name="connsiteX15" fmla="*/ 1025022 w 1624175"/>
                <a:gd name="connsiteY15" fmla="*/ 1671706 h 2601229"/>
                <a:gd name="connsiteX16" fmla="*/ 1026946 w 1624175"/>
                <a:gd name="connsiteY16" fmla="*/ 1675039 h 2601229"/>
                <a:gd name="connsiteX17" fmla="*/ 1058291 w 1624175"/>
                <a:gd name="connsiteY17" fmla="*/ 1620626 h 2601229"/>
                <a:gd name="connsiteX18" fmla="*/ 1289880 w 1624175"/>
                <a:gd name="connsiteY18" fmla="*/ 2021748 h 2601229"/>
                <a:gd name="connsiteX19" fmla="*/ 1624175 w 1624175"/>
                <a:gd name="connsiteY19" fmla="*/ 2600765 h 2601229"/>
                <a:gd name="connsiteX20" fmla="*/ 1390417 w 1624175"/>
                <a:gd name="connsiteY20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928208 w 1624175"/>
                <a:gd name="connsiteY13" fmla="*/ 1395316 h 2601229"/>
                <a:gd name="connsiteX14" fmla="*/ 1056330 w 1624175"/>
                <a:gd name="connsiteY14" fmla="*/ 1617230 h 2601229"/>
                <a:gd name="connsiteX15" fmla="*/ 1025022 w 1624175"/>
                <a:gd name="connsiteY15" fmla="*/ 1671706 h 2601229"/>
                <a:gd name="connsiteX16" fmla="*/ 1026946 w 1624175"/>
                <a:gd name="connsiteY16" fmla="*/ 1675039 h 2601229"/>
                <a:gd name="connsiteX17" fmla="*/ 1058291 w 1624175"/>
                <a:gd name="connsiteY17" fmla="*/ 1620626 h 2601229"/>
                <a:gd name="connsiteX18" fmla="*/ 1624175 w 1624175"/>
                <a:gd name="connsiteY18" fmla="*/ 2600765 h 2601229"/>
                <a:gd name="connsiteX19" fmla="*/ 1390417 w 1624175"/>
                <a:gd name="connsiteY19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928208 w 1624175"/>
                <a:gd name="connsiteY13" fmla="*/ 1395316 h 2601229"/>
                <a:gd name="connsiteX14" fmla="*/ 1056330 w 1624175"/>
                <a:gd name="connsiteY14" fmla="*/ 1617230 h 2601229"/>
                <a:gd name="connsiteX15" fmla="*/ 1025022 w 1624175"/>
                <a:gd name="connsiteY15" fmla="*/ 1671706 h 2601229"/>
                <a:gd name="connsiteX16" fmla="*/ 1026946 w 1624175"/>
                <a:gd name="connsiteY16" fmla="*/ 1675039 h 2601229"/>
                <a:gd name="connsiteX17" fmla="*/ 1624175 w 1624175"/>
                <a:gd name="connsiteY17" fmla="*/ 2600765 h 2601229"/>
                <a:gd name="connsiteX18" fmla="*/ 1390417 w 1624175"/>
                <a:gd name="connsiteY18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928208 w 1624175"/>
                <a:gd name="connsiteY13" fmla="*/ 1395316 h 2601229"/>
                <a:gd name="connsiteX14" fmla="*/ 1056330 w 1624175"/>
                <a:gd name="connsiteY14" fmla="*/ 1617230 h 2601229"/>
                <a:gd name="connsiteX15" fmla="*/ 1025022 w 1624175"/>
                <a:gd name="connsiteY15" fmla="*/ 1671706 h 2601229"/>
                <a:gd name="connsiteX16" fmla="*/ 1624175 w 1624175"/>
                <a:gd name="connsiteY16" fmla="*/ 2600765 h 2601229"/>
                <a:gd name="connsiteX17" fmla="*/ 1390417 w 1624175"/>
                <a:gd name="connsiteY17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928208 w 1624175"/>
                <a:gd name="connsiteY13" fmla="*/ 1395316 h 2601229"/>
                <a:gd name="connsiteX14" fmla="*/ 1025022 w 1624175"/>
                <a:gd name="connsiteY14" fmla="*/ 1671706 h 2601229"/>
                <a:gd name="connsiteX15" fmla="*/ 1624175 w 1624175"/>
                <a:gd name="connsiteY15" fmla="*/ 2600765 h 2601229"/>
                <a:gd name="connsiteX16" fmla="*/ 1390417 w 1624175"/>
                <a:gd name="connsiteY16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928208 w 1624175"/>
                <a:gd name="connsiteY13" fmla="*/ 1395316 h 2601229"/>
                <a:gd name="connsiteX14" fmla="*/ 1624175 w 1624175"/>
                <a:gd name="connsiteY14" fmla="*/ 2600765 h 2601229"/>
                <a:gd name="connsiteX15" fmla="*/ 1390417 w 1624175"/>
                <a:gd name="connsiteY15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896711 w 1624175"/>
                <a:gd name="connsiteY12" fmla="*/ 1449465 h 2601229"/>
                <a:gd name="connsiteX13" fmla="*/ 1624175 w 1624175"/>
                <a:gd name="connsiteY13" fmla="*/ 2600765 h 2601229"/>
                <a:gd name="connsiteX14" fmla="*/ 1390417 w 1624175"/>
                <a:gd name="connsiteY14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808595 w 1624175"/>
                <a:gd name="connsiteY4" fmla="*/ 1600955 h 2601229"/>
                <a:gd name="connsiteX5" fmla="*/ 0 w 1624175"/>
                <a:gd name="connsiteY5" fmla="*/ 210814 h 2601229"/>
                <a:gd name="connsiteX6" fmla="*/ 122622 w 1624175"/>
                <a:gd name="connsiteY6" fmla="*/ 0 h 2601229"/>
                <a:gd name="connsiteX7" fmla="*/ 127101 w 1624175"/>
                <a:gd name="connsiteY7" fmla="*/ 7757 h 2601229"/>
                <a:gd name="connsiteX8" fmla="*/ 124662 w 1624175"/>
                <a:gd name="connsiteY8" fmla="*/ 7757 h 2601229"/>
                <a:gd name="connsiteX9" fmla="*/ 658533 w 1624175"/>
                <a:gd name="connsiteY9" fmla="*/ 928224 h 2601229"/>
                <a:gd name="connsiteX10" fmla="*/ 928208 w 1624175"/>
                <a:gd name="connsiteY10" fmla="*/ 1395315 h 2601229"/>
                <a:gd name="connsiteX11" fmla="*/ 896711 w 1624175"/>
                <a:gd name="connsiteY11" fmla="*/ 1449465 h 2601229"/>
                <a:gd name="connsiteX12" fmla="*/ 1624175 w 1624175"/>
                <a:gd name="connsiteY12" fmla="*/ 2600765 h 2601229"/>
                <a:gd name="connsiteX13" fmla="*/ 1390417 w 1624175"/>
                <a:gd name="connsiteY13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0 w 1624175"/>
                <a:gd name="connsiteY4" fmla="*/ 210814 h 2601229"/>
                <a:gd name="connsiteX5" fmla="*/ 122622 w 1624175"/>
                <a:gd name="connsiteY5" fmla="*/ 0 h 2601229"/>
                <a:gd name="connsiteX6" fmla="*/ 127101 w 1624175"/>
                <a:gd name="connsiteY6" fmla="*/ 7757 h 2601229"/>
                <a:gd name="connsiteX7" fmla="*/ 124662 w 1624175"/>
                <a:gd name="connsiteY7" fmla="*/ 7757 h 2601229"/>
                <a:gd name="connsiteX8" fmla="*/ 658533 w 1624175"/>
                <a:gd name="connsiteY8" fmla="*/ 928224 h 2601229"/>
                <a:gd name="connsiteX9" fmla="*/ 928208 w 1624175"/>
                <a:gd name="connsiteY9" fmla="*/ 1395315 h 2601229"/>
                <a:gd name="connsiteX10" fmla="*/ 896711 w 1624175"/>
                <a:gd name="connsiteY10" fmla="*/ 1449465 h 2601229"/>
                <a:gd name="connsiteX11" fmla="*/ 1624175 w 1624175"/>
                <a:gd name="connsiteY11" fmla="*/ 2600765 h 2601229"/>
                <a:gd name="connsiteX12" fmla="*/ 1390417 w 1624175"/>
                <a:gd name="connsiteY12" fmla="*/ 2601229 h 2601229"/>
                <a:gd name="connsiteX0" fmla="*/ 1390417 w 1624175"/>
                <a:gd name="connsiteY0" fmla="*/ 2601229 h 2601229"/>
                <a:gd name="connsiteX1" fmla="*/ 808595 w 1624175"/>
                <a:gd name="connsiteY1" fmla="*/ 1600956 h 2601229"/>
                <a:gd name="connsiteX2" fmla="*/ 865404 w 1624175"/>
                <a:gd name="connsiteY2" fmla="*/ 1503289 h 2601229"/>
                <a:gd name="connsiteX3" fmla="*/ 865404 w 1624175"/>
                <a:gd name="connsiteY3" fmla="*/ 1503289 h 2601229"/>
                <a:gd name="connsiteX4" fmla="*/ 0 w 1624175"/>
                <a:gd name="connsiteY4" fmla="*/ 210814 h 2601229"/>
                <a:gd name="connsiteX5" fmla="*/ 122622 w 1624175"/>
                <a:gd name="connsiteY5" fmla="*/ 0 h 2601229"/>
                <a:gd name="connsiteX6" fmla="*/ 127101 w 1624175"/>
                <a:gd name="connsiteY6" fmla="*/ 7757 h 2601229"/>
                <a:gd name="connsiteX7" fmla="*/ 124662 w 1624175"/>
                <a:gd name="connsiteY7" fmla="*/ 7757 h 2601229"/>
                <a:gd name="connsiteX8" fmla="*/ 658533 w 1624175"/>
                <a:gd name="connsiteY8" fmla="*/ 928224 h 2601229"/>
                <a:gd name="connsiteX9" fmla="*/ 928208 w 1624175"/>
                <a:gd name="connsiteY9" fmla="*/ 1395315 h 2601229"/>
                <a:gd name="connsiteX10" fmla="*/ 1624175 w 1624175"/>
                <a:gd name="connsiteY10" fmla="*/ 2600765 h 2601229"/>
                <a:gd name="connsiteX11" fmla="*/ 1390417 w 1624175"/>
                <a:gd name="connsiteY11" fmla="*/ 2601229 h 2601229"/>
                <a:gd name="connsiteX0" fmla="*/ 1390417 w 1624175"/>
                <a:gd name="connsiteY0" fmla="*/ 2601229 h 2601229"/>
                <a:gd name="connsiteX1" fmla="*/ 865404 w 1624175"/>
                <a:gd name="connsiteY1" fmla="*/ 1503289 h 2601229"/>
                <a:gd name="connsiteX2" fmla="*/ 865404 w 1624175"/>
                <a:gd name="connsiteY2" fmla="*/ 1503289 h 2601229"/>
                <a:gd name="connsiteX3" fmla="*/ 0 w 1624175"/>
                <a:gd name="connsiteY3" fmla="*/ 210814 h 2601229"/>
                <a:gd name="connsiteX4" fmla="*/ 122622 w 1624175"/>
                <a:gd name="connsiteY4" fmla="*/ 0 h 2601229"/>
                <a:gd name="connsiteX5" fmla="*/ 127101 w 1624175"/>
                <a:gd name="connsiteY5" fmla="*/ 7757 h 2601229"/>
                <a:gd name="connsiteX6" fmla="*/ 124662 w 1624175"/>
                <a:gd name="connsiteY6" fmla="*/ 7757 h 2601229"/>
                <a:gd name="connsiteX7" fmla="*/ 658533 w 1624175"/>
                <a:gd name="connsiteY7" fmla="*/ 928224 h 2601229"/>
                <a:gd name="connsiteX8" fmla="*/ 928208 w 1624175"/>
                <a:gd name="connsiteY8" fmla="*/ 1395315 h 2601229"/>
                <a:gd name="connsiteX9" fmla="*/ 1624175 w 1624175"/>
                <a:gd name="connsiteY9" fmla="*/ 2600765 h 2601229"/>
                <a:gd name="connsiteX10" fmla="*/ 1390417 w 1624175"/>
                <a:gd name="connsiteY10" fmla="*/ 2601229 h 2601229"/>
                <a:gd name="connsiteX0" fmla="*/ 1390417 w 1624175"/>
                <a:gd name="connsiteY0" fmla="*/ 2601229 h 2601229"/>
                <a:gd name="connsiteX1" fmla="*/ 865404 w 1624175"/>
                <a:gd name="connsiteY1" fmla="*/ 1503289 h 2601229"/>
                <a:gd name="connsiteX2" fmla="*/ 0 w 1624175"/>
                <a:gd name="connsiteY2" fmla="*/ 210814 h 2601229"/>
                <a:gd name="connsiteX3" fmla="*/ 122622 w 1624175"/>
                <a:gd name="connsiteY3" fmla="*/ 0 h 2601229"/>
                <a:gd name="connsiteX4" fmla="*/ 127101 w 1624175"/>
                <a:gd name="connsiteY4" fmla="*/ 7757 h 2601229"/>
                <a:gd name="connsiteX5" fmla="*/ 124662 w 1624175"/>
                <a:gd name="connsiteY5" fmla="*/ 7757 h 2601229"/>
                <a:gd name="connsiteX6" fmla="*/ 658533 w 1624175"/>
                <a:gd name="connsiteY6" fmla="*/ 928224 h 2601229"/>
                <a:gd name="connsiteX7" fmla="*/ 928208 w 1624175"/>
                <a:gd name="connsiteY7" fmla="*/ 1395315 h 2601229"/>
                <a:gd name="connsiteX8" fmla="*/ 1624175 w 1624175"/>
                <a:gd name="connsiteY8" fmla="*/ 2600765 h 2601229"/>
                <a:gd name="connsiteX9" fmla="*/ 1390417 w 1624175"/>
                <a:gd name="connsiteY9" fmla="*/ 2601229 h 2601229"/>
                <a:gd name="connsiteX0" fmla="*/ 1390417 w 1624175"/>
                <a:gd name="connsiteY0" fmla="*/ 2601229 h 2601229"/>
                <a:gd name="connsiteX1" fmla="*/ 0 w 1624175"/>
                <a:gd name="connsiteY1" fmla="*/ 210814 h 2601229"/>
                <a:gd name="connsiteX2" fmla="*/ 122622 w 1624175"/>
                <a:gd name="connsiteY2" fmla="*/ 0 h 2601229"/>
                <a:gd name="connsiteX3" fmla="*/ 127101 w 1624175"/>
                <a:gd name="connsiteY3" fmla="*/ 7757 h 2601229"/>
                <a:gd name="connsiteX4" fmla="*/ 124662 w 1624175"/>
                <a:gd name="connsiteY4" fmla="*/ 7757 h 2601229"/>
                <a:gd name="connsiteX5" fmla="*/ 658533 w 1624175"/>
                <a:gd name="connsiteY5" fmla="*/ 928224 h 2601229"/>
                <a:gd name="connsiteX6" fmla="*/ 928208 w 1624175"/>
                <a:gd name="connsiteY6" fmla="*/ 1395315 h 2601229"/>
                <a:gd name="connsiteX7" fmla="*/ 1624175 w 1624175"/>
                <a:gd name="connsiteY7" fmla="*/ 2600765 h 2601229"/>
                <a:gd name="connsiteX8" fmla="*/ 1390417 w 1624175"/>
                <a:gd name="connsiteY8" fmla="*/ 2601229 h 2601229"/>
                <a:gd name="connsiteX0" fmla="*/ 1390417 w 1624175"/>
                <a:gd name="connsiteY0" fmla="*/ 2601229 h 2601229"/>
                <a:gd name="connsiteX1" fmla="*/ 0 w 1624175"/>
                <a:gd name="connsiteY1" fmla="*/ 210814 h 2601229"/>
                <a:gd name="connsiteX2" fmla="*/ 122622 w 1624175"/>
                <a:gd name="connsiteY2" fmla="*/ 0 h 2601229"/>
                <a:gd name="connsiteX3" fmla="*/ 127101 w 1624175"/>
                <a:gd name="connsiteY3" fmla="*/ 7757 h 2601229"/>
                <a:gd name="connsiteX4" fmla="*/ 124662 w 1624175"/>
                <a:gd name="connsiteY4" fmla="*/ 7757 h 2601229"/>
                <a:gd name="connsiteX5" fmla="*/ 658533 w 1624175"/>
                <a:gd name="connsiteY5" fmla="*/ 928224 h 2601229"/>
                <a:gd name="connsiteX6" fmla="*/ 1624175 w 1624175"/>
                <a:gd name="connsiteY6" fmla="*/ 2600765 h 2601229"/>
                <a:gd name="connsiteX7" fmla="*/ 1390417 w 1624175"/>
                <a:gd name="connsiteY7" fmla="*/ 2601229 h 2601229"/>
                <a:gd name="connsiteX0" fmla="*/ 1390417 w 1624175"/>
                <a:gd name="connsiteY0" fmla="*/ 2601229 h 2601229"/>
                <a:gd name="connsiteX1" fmla="*/ 0 w 1624175"/>
                <a:gd name="connsiteY1" fmla="*/ 210814 h 2601229"/>
                <a:gd name="connsiteX2" fmla="*/ 122622 w 1624175"/>
                <a:gd name="connsiteY2" fmla="*/ 0 h 2601229"/>
                <a:gd name="connsiteX3" fmla="*/ 127101 w 1624175"/>
                <a:gd name="connsiteY3" fmla="*/ 7757 h 2601229"/>
                <a:gd name="connsiteX4" fmla="*/ 124662 w 1624175"/>
                <a:gd name="connsiteY4" fmla="*/ 7757 h 2601229"/>
                <a:gd name="connsiteX5" fmla="*/ 1624175 w 1624175"/>
                <a:gd name="connsiteY5" fmla="*/ 2600765 h 2601229"/>
                <a:gd name="connsiteX6" fmla="*/ 1390417 w 1624175"/>
                <a:gd name="connsiteY6" fmla="*/ 2601229 h 2601229"/>
                <a:gd name="connsiteX0" fmla="*/ 1390417 w 1624175"/>
                <a:gd name="connsiteY0" fmla="*/ 2601229 h 2601229"/>
                <a:gd name="connsiteX1" fmla="*/ 0 w 1624175"/>
                <a:gd name="connsiteY1" fmla="*/ 210814 h 2601229"/>
                <a:gd name="connsiteX2" fmla="*/ 122622 w 1624175"/>
                <a:gd name="connsiteY2" fmla="*/ 0 h 2601229"/>
                <a:gd name="connsiteX3" fmla="*/ 127101 w 1624175"/>
                <a:gd name="connsiteY3" fmla="*/ 7757 h 2601229"/>
                <a:gd name="connsiteX4" fmla="*/ 1624175 w 1624175"/>
                <a:gd name="connsiteY4" fmla="*/ 2600765 h 2601229"/>
                <a:gd name="connsiteX5" fmla="*/ 1390417 w 1624175"/>
                <a:gd name="connsiteY5" fmla="*/ 2601229 h 2601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24175" h="2601229">
                  <a:moveTo>
                    <a:pt x="1390417" y="2601229"/>
                  </a:moveTo>
                  <a:lnTo>
                    <a:pt x="0" y="210814"/>
                  </a:lnTo>
                  <a:lnTo>
                    <a:pt x="122622" y="0"/>
                  </a:lnTo>
                  <a:lnTo>
                    <a:pt x="127101" y="7757"/>
                  </a:lnTo>
                  <a:lnTo>
                    <a:pt x="1624175" y="2600765"/>
                  </a:lnTo>
                  <a:lnTo>
                    <a:pt x="1390417" y="2601229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813E51C9-543A-DDE3-2DD9-CF29DC16BD48}"/>
                </a:ext>
              </a:extLst>
            </p:cNvPr>
            <p:cNvSpPr/>
            <p:nvPr/>
          </p:nvSpPr>
          <p:spPr bwMode="auto">
            <a:xfrm rot="10800000">
              <a:off x="2466980" y="3711224"/>
              <a:ext cx="679937" cy="776587"/>
            </a:xfrm>
            <a:custGeom>
              <a:avLst/>
              <a:gdLst>
                <a:gd name="connsiteX0" fmla="*/ 232587 w 679937"/>
                <a:gd name="connsiteY0" fmla="*/ 776587 h 776587"/>
                <a:gd name="connsiteX1" fmla="*/ 0 w 679937"/>
                <a:gd name="connsiteY1" fmla="*/ 376722 h 776587"/>
                <a:gd name="connsiteX2" fmla="*/ 215975 w 679937"/>
                <a:gd name="connsiteY2" fmla="*/ 921 h 776587"/>
                <a:gd name="connsiteX3" fmla="*/ 679937 w 679937"/>
                <a:gd name="connsiteY3" fmla="*/ 0 h 776587"/>
                <a:gd name="connsiteX4" fmla="*/ 232587 w 679937"/>
                <a:gd name="connsiteY4" fmla="*/ 776587 h 7765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937" h="776587">
                  <a:moveTo>
                    <a:pt x="232587" y="776587"/>
                  </a:moveTo>
                  <a:lnTo>
                    <a:pt x="0" y="376722"/>
                  </a:lnTo>
                  <a:lnTo>
                    <a:pt x="215975" y="921"/>
                  </a:lnTo>
                  <a:lnTo>
                    <a:pt x="679937" y="0"/>
                  </a:lnTo>
                  <a:lnTo>
                    <a:pt x="232587" y="776587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38B8FF45-1DBB-08DD-F8F7-50AFEE6CAF9E}"/>
                </a:ext>
              </a:extLst>
            </p:cNvPr>
            <p:cNvSpPr/>
            <p:nvPr/>
          </p:nvSpPr>
          <p:spPr bwMode="auto">
            <a:xfrm rot="10800000">
              <a:off x="4517442" y="3872853"/>
              <a:ext cx="1615517" cy="2590035"/>
            </a:xfrm>
            <a:custGeom>
              <a:avLst/>
              <a:gdLst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226357 w 1615517"/>
                <a:gd name="connsiteY2" fmla="*/ 1981906 h 2590035"/>
                <a:gd name="connsiteX3" fmla="*/ 456063 w 1615517"/>
                <a:gd name="connsiteY3" fmla="*/ 1586994 h 2590035"/>
                <a:gd name="connsiteX4" fmla="*/ 568661 w 1615517"/>
                <a:gd name="connsiteY4" fmla="*/ 1586994 h 2590035"/>
                <a:gd name="connsiteX5" fmla="*/ 568661 w 1615517"/>
                <a:gd name="connsiteY5" fmla="*/ 1586993 h 2590035"/>
                <a:gd name="connsiteX6" fmla="*/ 456063 w 1615517"/>
                <a:gd name="connsiteY6" fmla="*/ 1586994 h 2590035"/>
                <a:gd name="connsiteX7" fmla="*/ 572589 w 1615517"/>
                <a:gd name="connsiteY7" fmla="*/ 1386662 h 2590035"/>
                <a:gd name="connsiteX8" fmla="*/ 1379160 w 1615517"/>
                <a:gd name="connsiteY8" fmla="*/ 0 h 2590035"/>
                <a:gd name="connsiteX9" fmla="*/ 1615517 w 1615517"/>
                <a:gd name="connsiteY9" fmla="*/ 0 h 2590035"/>
                <a:gd name="connsiteX10" fmla="*/ 818593 w 1615517"/>
                <a:gd name="connsiteY10" fmla="*/ 1386662 h 2590035"/>
                <a:gd name="connsiteX11" fmla="*/ 703462 w 1615517"/>
                <a:gd name="connsiteY11" fmla="*/ 1586993 h 2590035"/>
                <a:gd name="connsiteX12" fmla="*/ 631044 w 1615517"/>
                <a:gd name="connsiteY12" fmla="*/ 1586993 h 2590035"/>
                <a:gd name="connsiteX13" fmla="*/ 631044 w 1615517"/>
                <a:gd name="connsiteY13" fmla="*/ 1586994 h 2590035"/>
                <a:gd name="connsiteX14" fmla="*/ 703461 w 1615517"/>
                <a:gd name="connsiteY14" fmla="*/ 1586994 h 2590035"/>
                <a:gd name="connsiteX15" fmla="*/ 476788 w 1615517"/>
                <a:gd name="connsiteY15" fmla="*/ 1981409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226357 w 1615517"/>
                <a:gd name="connsiteY2" fmla="*/ 1981906 h 2590035"/>
                <a:gd name="connsiteX3" fmla="*/ 456063 w 1615517"/>
                <a:gd name="connsiteY3" fmla="*/ 1586994 h 2590035"/>
                <a:gd name="connsiteX4" fmla="*/ 568661 w 1615517"/>
                <a:gd name="connsiteY4" fmla="*/ 1586994 h 2590035"/>
                <a:gd name="connsiteX5" fmla="*/ 456063 w 1615517"/>
                <a:gd name="connsiteY5" fmla="*/ 1586994 h 2590035"/>
                <a:gd name="connsiteX6" fmla="*/ 572589 w 1615517"/>
                <a:gd name="connsiteY6" fmla="*/ 1386662 h 2590035"/>
                <a:gd name="connsiteX7" fmla="*/ 1379160 w 1615517"/>
                <a:gd name="connsiteY7" fmla="*/ 0 h 2590035"/>
                <a:gd name="connsiteX8" fmla="*/ 1615517 w 1615517"/>
                <a:gd name="connsiteY8" fmla="*/ 0 h 2590035"/>
                <a:gd name="connsiteX9" fmla="*/ 818593 w 1615517"/>
                <a:gd name="connsiteY9" fmla="*/ 1386662 h 2590035"/>
                <a:gd name="connsiteX10" fmla="*/ 703462 w 1615517"/>
                <a:gd name="connsiteY10" fmla="*/ 1586993 h 2590035"/>
                <a:gd name="connsiteX11" fmla="*/ 631044 w 1615517"/>
                <a:gd name="connsiteY11" fmla="*/ 1586993 h 2590035"/>
                <a:gd name="connsiteX12" fmla="*/ 631044 w 1615517"/>
                <a:gd name="connsiteY12" fmla="*/ 1586994 h 2590035"/>
                <a:gd name="connsiteX13" fmla="*/ 703461 w 1615517"/>
                <a:gd name="connsiteY13" fmla="*/ 1586994 h 2590035"/>
                <a:gd name="connsiteX14" fmla="*/ 476788 w 1615517"/>
                <a:gd name="connsiteY14" fmla="*/ 1981409 h 2590035"/>
                <a:gd name="connsiteX15" fmla="*/ 127006 w 1615517"/>
                <a:gd name="connsiteY15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226357 w 1615517"/>
                <a:gd name="connsiteY2" fmla="*/ 1981906 h 2590035"/>
                <a:gd name="connsiteX3" fmla="*/ 456063 w 1615517"/>
                <a:gd name="connsiteY3" fmla="*/ 1586994 h 2590035"/>
                <a:gd name="connsiteX4" fmla="*/ 568661 w 1615517"/>
                <a:gd name="connsiteY4" fmla="*/ 1586994 h 2590035"/>
                <a:gd name="connsiteX5" fmla="*/ 456063 w 1615517"/>
                <a:gd name="connsiteY5" fmla="*/ 1586994 h 2590035"/>
                <a:gd name="connsiteX6" fmla="*/ 572589 w 1615517"/>
                <a:gd name="connsiteY6" fmla="*/ 1386662 h 2590035"/>
                <a:gd name="connsiteX7" fmla="*/ 1379160 w 1615517"/>
                <a:gd name="connsiteY7" fmla="*/ 0 h 2590035"/>
                <a:gd name="connsiteX8" fmla="*/ 1615517 w 1615517"/>
                <a:gd name="connsiteY8" fmla="*/ 0 h 2590035"/>
                <a:gd name="connsiteX9" fmla="*/ 818593 w 1615517"/>
                <a:gd name="connsiteY9" fmla="*/ 1386662 h 2590035"/>
                <a:gd name="connsiteX10" fmla="*/ 703462 w 1615517"/>
                <a:gd name="connsiteY10" fmla="*/ 1586993 h 2590035"/>
                <a:gd name="connsiteX11" fmla="*/ 631044 w 1615517"/>
                <a:gd name="connsiteY11" fmla="*/ 1586993 h 2590035"/>
                <a:gd name="connsiteX12" fmla="*/ 703461 w 1615517"/>
                <a:gd name="connsiteY12" fmla="*/ 1586994 h 2590035"/>
                <a:gd name="connsiteX13" fmla="*/ 476788 w 1615517"/>
                <a:gd name="connsiteY13" fmla="*/ 1981409 h 2590035"/>
                <a:gd name="connsiteX14" fmla="*/ 127006 w 1615517"/>
                <a:gd name="connsiteY14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226357 w 1615517"/>
                <a:gd name="connsiteY2" fmla="*/ 1981906 h 2590035"/>
                <a:gd name="connsiteX3" fmla="*/ 456063 w 1615517"/>
                <a:gd name="connsiteY3" fmla="*/ 1586994 h 2590035"/>
                <a:gd name="connsiteX4" fmla="*/ 456063 w 1615517"/>
                <a:gd name="connsiteY4" fmla="*/ 1586994 h 2590035"/>
                <a:gd name="connsiteX5" fmla="*/ 572589 w 1615517"/>
                <a:gd name="connsiteY5" fmla="*/ 1386662 h 2590035"/>
                <a:gd name="connsiteX6" fmla="*/ 1379160 w 1615517"/>
                <a:gd name="connsiteY6" fmla="*/ 0 h 2590035"/>
                <a:gd name="connsiteX7" fmla="*/ 1615517 w 1615517"/>
                <a:gd name="connsiteY7" fmla="*/ 0 h 2590035"/>
                <a:gd name="connsiteX8" fmla="*/ 818593 w 1615517"/>
                <a:gd name="connsiteY8" fmla="*/ 1386662 h 2590035"/>
                <a:gd name="connsiteX9" fmla="*/ 703462 w 1615517"/>
                <a:gd name="connsiteY9" fmla="*/ 1586993 h 2590035"/>
                <a:gd name="connsiteX10" fmla="*/ 631044 w 1615517"/>
                <a:gd name="connsiteY10" fmla="*/ 1586993 h 2590035"/>
                <a:gd name="connsiteX11" fmla="*/ 703461 w 1615517"/>
                <a:gd name="connsiteY11" fmla="*/ 1586994 h 2590035"/>
                <a:gd name="connsiteX12" fmla="*/ 476788 w 1615517"/>
                <a:gd name="connsiteY12" fmla="*/ 1981409 h 2590035"/>
                <a:gd name="connsiteX13" fmla="*/ 127006 w 1615517"/>
                <a:gd name="connsiteY13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226357 w 1615517"/>
                <a:gd name="connsiteY2" fmla="*/ 1981906 h 2590035"/>
                <a:gd name="connsiteX3" fmla="*/ 456063 w 1615517"/>
                <a:gd name="connsiteY3" fmla="*/ 1586994 h 2590035"/>
                <a:gd name="connsiteX4" fmla="*/ 572589 w 1615517"/>
                <a:gd name="connsiteY4" fmla="*/ 1386662 h 2590035"/>
                <a:gd name="connsiteX5" fmla="*/ 1379160 w 1615517"/>
                <a:gd name="connsiteY5" fmla="*/ 0 h 2590035"/>
                <a:gd name="connsiteX6" fmla="*/ 1615517 w 1615517"/>
                <a:gd name="connsiteY6" fmla="*/ 0 h 2590035"/>
                <a:gd name="connsiteX7" fmla="*/ 818593 w 1615517"/>
                <a:gd name="connsiteY7" fmla="*/ 1386662 h 2590035"/>
                <a:gd name="connsiteX8" fmla="*/ 703462 w 1615517"/>
                <a:gd name="connsiteY8" fmla="*/ 1586993 h 2590035"/>
                <a:gd name="connsiteX9" fmla="*/ 631044 w 1615517"/>
                <a:gd name="connsiteY9" fmla="*/ 1586993 h 2590035"/>
                <a:gd name="connsiteX10" fmla="*/ 703461 w 1615517"/>
                <a:gd name="connsiteY10" fmla="*/ 1586994 h 2590035"/>
                <a:gd name="connsiteX11" fmla="*/ 476788 w 1615517"/>
                <a:gd name="connsiteY11" fmla="*/ 1981409 h 2590035"/>
                <a:gd name="connsiteX12" fmla="*/ 127006 w 1615517"/>
                <a:gd name="connsiteY12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226357 w 1615517"/>
                <a:gd name="connsiteY2" fmla="*/ 1981906 h 2590035"/>
                <a:gd name="connsiteX3" fmla="*/ 456063 w 1615517"/>
                <a:gd name="connsiteY3" fmla="*/ 1586994 h 2590035"/>
                <a:gd name="connsiteX4" fmla="*/ 1379160 w 1615517"/>
                <a:gd name="connsiteY4" fmla="*/ 0 h 2590035"/>
                <a:gd name="connsiteX5" fmla="*/ 1615517 w 1615517"/>
                <a:gd name="connsiteY5" fmla="*/ 0 h 2590035"/>
                <a:gd name="connsiteX6" fmla="*/ 818593 w 1615517"/>
                <a:gd name="connsiteY6" fmla="*/ 1386662 h 2590035"/>
                <a:gd name="connsiteX7" fmla="*/ 703462 w 1615517"/>
                <a:gd name="connsiteY7" fmla="*/ 1586993 h 2590035"/>
                <a:gd name="connsiteX8" fmla="*/ 631044 w 1615517"/>
                <a:gd name="connsiteY8" fmla="*/ 1586993 h 2590035"/>
                <a:gd name="connsiteX9" fmla="*/ 703461 w 1615517"/>
                <a:gd name="connsiteY9" fmla="*/ 1586994 h 2590035"/>
                <a:gd name="connsiteX10" fmla="*/ 476788 w 1615517"/>
                <a:gd name="connsiteY10" fmla="*/ 1981409 h 2590035"/>
                <a:gd name="connsiteX11" fmla="*/ 127006 w 1615517"/>
                <a:gd name="connsiteY11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226357 w 1615517"/>
                <a:gd name="connsiteY2" fmla="*/ 1981906 h 2590035"/>
                <a:gd name="connsiteX3" fmla="*/ 1379160 w 1615517"/>
                <a:gd name="connsiteY3" fmla="*/ 0 h 2590035"/>
                <a:gd name="connsiteX4" fmla="*/ 1615517 w 1615517"/>
                <a:gd name="connsiteY4" fmla="*/ 0 h 2590035"/>
                <a:gd name="connsiteX5" fmla="*/ 818593 w 1615517"/>
                <a:gd name="connsiteY5" fmla="*/ 1386662 h 2590035"/>
                <a:gd name="connsiteX6" fmla="*/ 703462 w 1615517"/>
                <a:gd name="connsiteY6" fmla="*/ 1586993 h 2590035"/>
                <a:gd name="connsiteX7" fmla="*/ 631044 w 1615517"/>
                <a:gd name="connsiteY7" fmla="*/ 1586993 h 2590035"/>
                <a:gd name="connsiteX8" fmla="*/ 703461 w 1615517"/>
                <a:gd name="connsiteY8" fmla="*/ 1586994 h 2590035"/>
                <a:gd name="connsiteX9" fmla="*/ 476788 w 1615517"/>
                <a:gd name="connsiteY9" fmla="*/ 1981409 h 2590035"/>
                <a:gd name="connsiteX10" fmla="*/ 127006 w 1615517"/>
                <a:gd name="connsiteY10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1379160 w 1615517"/>
                <a:gd name="connsiteY2" fmla="*/ 0 h 2590035"/>
                <a:gd name="connsiteX3" fmla="*/ 1615517 w 1615517"/>
                <a:gd name="connsiteY3" fmla="*/ 0 h 2590035"/>
                <a:gd name="connsiteX4" fmla="*/ 818593 w 1615517"/>
                <a:gd name="connsiteY4" fmla="*/ 1386662 h 2590035"/>
                <a:gd name="connsiteX5" fmla="*/ 703462 w 1615517"/>
                <a:gd name="connsiteY5" fmla="*/ 1586993 h 2590035"/>
                <a:gd name="connsiteX6" fmla="*/ 631044 w 1615517"/>
                <a:gd name="connsiteY6" fmla="*/ 1586993 h 2590035"/>
                <a:gd name="connsiteX7" fmla="*/ 703461 w 1615517"/>
                <a:gd name="connsiteY7" fmla="*/ 1586994 h 2590035"/>
                <a:gd name="connsiteX8" fmla="*/ 476788 w 1615517"/>
                <a:gd name="connsiteY8" fmla="*/ 1981409 h 2590035"/>
                <a:gd name="connsiteX9" fmla="*/ 127006 w 1615517"/>
                <a:gd name="connsiteY9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1379160 w 1615517"/>
                <a:gd name="connsiteY2" fmla="*/ 0 h 2590035"/>
                <a:gd name="connsiteX3" fmla="*/ 1615517 w 1615517"/>
                <a:gd name="connsiteY3" fmla="*/ 0 h 2590035"/>
                <a:gd name="connsiteX4" fmla="*/ 818593 w 1615517"/>
                <a:gd name="connsiteY4" fmla="*/ 1386662 h 2590035"/>
                <a:gd name="connsiteX5" fmla="*/ 703462 w 1615517"/>
                <a:gd name="connsiteY5" fmla="*/ 1586993 h 2590035"/>
                <a:gd name="connsiteX6" fmla="*/ 631044 w 1615517"/>
                <a:gd name="connsiteY6" fmla="*/ 1586993 h 2590035"/>
                <a:gd name="connsiteX7" fmla="*/ 703461 w 1615517"/>
                <a:gd name="connsiteY7" fmla="*/ 1586994 h 2590035"/>
                <a:gd name="connsiteX8" fmla="*/ 127006 w 1615517"/>
                <a:gd name="connsiteY8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1379160 w 1615517"/>
                <a:gd name="connsiteY2" fmla="*/ 0 h 2590035"/>
                <a:gd name="connsiteX3" fmla="*/ 1615517 w 1615517"/>
                <a:gd name="connsiteY3" fmla="*/ 0 h 2590035"/>
                <a:gd name="connsiteX4" fmla="*/ 818593 w 1615517"/>
                <a:gd name="connsiteY4" fmla="*/ 1386662 h 2590035"/>
                <a:gd name="connsiteX5" fmla="*/ 703462 w 1615517"/>
                <a:gd name="connsiteY5" fmla="*/ 1586993 h 2590035"/>
                <a:gd name="connsiteX6" fmla="*/ 703461 w 1615517"/>
                <a:gd name="connsiteY6" fmla="*/ 1586994 h 2590035"/>
                <a:gd name="connsiteX7" fmla="*/ 127006 w 1615517"/>
                <a:gd name="connsiteY7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1379160 w 1615517"/>
                <a:gd name="connsiteY2" fmla="*/ 0 h 2590035"/>
                <a:gd name="connsiteX3" fmla="*/ 1615517 w 1615517"/>
                <a:gd name="connsiteY3" fmla="*/ 0 h 2590035"/>
                <a:gd name="connsiteX4" fmla="*/ 818593 w 1615517"/>
                <a:gd name="connsiteY4" fmla="*/ 1386662 h 2590035"/>
                <a:gd name="connsiteX5" fmla="*/ 703462 w 1615517"/>
                <a:gd name="connsiteY5" fmla="*/ 1586993 h 2590035"/>
                <a:gd name="connsiteX6" fmla="*/ 127006 w 1615517"/>
                <a:gd name="connsiteY6" fmla="*/ 2590035 h 2590035"/>
                <a:gd name="connsiteX0" fmla="*/ 127006 w 1615517"/>
                <a:gd name="connsiteY0" fmla="*/ 2590035 h 2590035"/>
                <a:gd name="connsiteX1" fmla="*/ 0 w 1615517"/>
                <a:gd name="connsiteY1" fmla="*/ 2371060 h 2590035"/>
                <a:gd name="connsiteX2" fmla="*/ 1379160 w 1615517"/>
                <a:gd name="connsiteY2" fmla="*/ 0 h 2590035"/>
                <a:gd name="connsiteX3" fmla="*/ 1615517 w 1615517"/>
                <a:gd name="connsiteY3" fmla="*/ 0 h 2590035"/>
                <a:gd name="connsiteX4" fmla="*/ 703462 w 1615517"/>
                <a:gd name="connsiteY4" fmla="*/ 1586993 h 2590035"/>
                <a:gd name="connsiteX5" fmla="*/ 127006 w 1615517"/>
                <a:gd name="connsiteY5" fmla="*/ 2590035 h 2590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15517" h="2590035">
                  <a:moveTo>
                    <a:pt x="127006" y="2590035"/>
                  </a:moveTo>
                  <a:lnTo>
                    <a:pt x="0" y="2371060"/>
                  </a:lnTo>
                  <a:lnTo>
                    <a:pt x="1379160" y="0"/>
                  </a:lnTo>
                  <a:lnTo>
                    <a:pt x="1615517" y="0"/>
                  </a:lnTo>
                  <a:lnTo>
                    <a:pt x="703462" y="1586993"/>
                  </a:lnTo>
                  <a:lnTo>
                    <a:pt x="127006" y="2590035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0BB39BC6-D39D-3155-F03C-6E03F3F0B93B}"/>
                </a:ext>
              </a:extLst>
            </p:cNvPr>
            <p:cNvSpPr/>
            <p:nvPr/>
          </p:nvSpPr>
          <p:spPr bwMode="auto">
            <a:xfrm rot="10800000">
              <a:off x="5676895" y="4480085"/>
              <a:ext cx="910821" cy="395808"/>
            </a:xfrm>
            <a:custGeom>
              <a:avLst/>
              <a:gdLst>
                <a:gd name="connsiteX0" fmla="*/ 229569 w 910821"/>
                <a:gd name="connsiteY0" fmla="*/ 395808 h 395808"/>
                <a:gd name="connsiteX1" fmla="*/ 0 w 910821"/>
                <a:gd name="connsiteY1" fmla="*/ 0 h 395808"/>
                <a:gd name="connsiteX2" fmla="*/ 7872 w 910821"/>
                <a:gd name="connsiteY2" fmla="*/ 0 h 395808"/>
                <a:gd name="connsiteX3" fmla="*/ 910821 w 910821"/>
                <a:gd name="connsiteY3" fmla="*/ 0 h 395808"/>
                <a:gd name="connsiteX4" fmla="*/ 681115 w 910821"/>
                <a:gd name="connsiteY4" fmla="*/ 394912 h 395808"/>
                <a:gd name="connsiteX5" fmla="*/ 229569 w 910821"/>
                <a:gd name="connsiteY5" fmla="*/ 395808 h 395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0821" h="395808">
                  <a:moveTo>
                    <a:pt x="229569" y="395808"/>
                  </a:moveTo>
                  <a:lnTo>
                    <a:pt x="0" y="0"/>
                  </a:lnTo>
                  <a:lnTo>
                    <a:pt x="7872" y="0"/>
                  </a:lnTo>
                  <a:lnTo>
                    <a:pt x="910821" y="0"/>
                  </a:lnTo>
                  <a:lnTo>
                    <a:pt x="681115" y="394912"/>
                  </a:lnTo>
                  <a:lnTo>
                    <a:pt x="229569" y="395808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B55334D4-237D-6999-87F9-F084AEE26E6A}"/>
                </a:ext>
              </a:extLst>
            </p:cNvPr>
            <p:cNvSpPr/>
            <p:nvPr/>
          </p:nvSpPr>
          <p:spPr bwMode="auto">
            <a:xfrm rot="10800000">
              <a:off x="1974588" y="3485755"/>
              <a:ext cx="3215021" cy="1390141"/>
            </a:xfrm>
            <a:custGeom>
              <a:avLst/>
              <a:gdLst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2259571 w 3215021"/>
                <a:gd name="connsiteY3" fmla="*/ 387433 h 1390141"/>
                <a:gd name="connsiteX4" fmla="*/ 2258667 w 3215021"/>
                <a:gd name="connsiteY4" fmla="*/ 389006 h 1390141"/>
                <a:gd name="connsiteX5" fmla="*/ 1824603 w 3215021"/>
                <a:gd name="connsiteY5" fmla="*/ 389868 h 1390141"/>
                <a:gd name="connsiteX6" fmla="*/ 1590846 w 3215021"/>
                <a:gd name="connsiteY6" fmla="*/ 390332 h 1390141"/>
                <a:gd name="connsiteX7" fmla="*/ 1495772 w 3215021"/>
                <a:gd name="connsiteY7" fmla="*/ 225660 h 1390141"/>
                <a:gd name="connsiteX8" fmla="*/ 1490904 w 3215021"/>
                <a:gd name="connsiteY8" fmla="*/ 225660 h 1390141"/>
                <a:gd name="connsiteX9" fmla="*/ 1586420 w 3215021"/>
                <a:gd name="connsiteY9" fmla="*/ 390342 h 1390141"/>
                <a:gd name="connsiteX10" fmla="*/ 1119857 w 3215021"/>
                <a:gd name="connsiteY10" fmla="*/ 391268 h 1390141"/>
                <a:gd name="connsiteX11" fmla="*/ 1119856 w 3215021"/>
                <a:gd name="connsiteY11" fmla="*/ 391267 h 1390141"/>
                <a:gd name="connsiteX12" fmla="*/ 0 w 3215021"/>
                <a:gd name="connsiteY12" fmla="*/ 393490 h 1390141"/>
                <a:gd name="connsiteX13" fmla="*/ 226140 w 3215021"/>
                <a:gd name="connsiteY13" fmla="*/ 2 h 1390141"/>
                <a:gd name="connsiteX14" fmla="*/ 892923 w 3215021"/>
                <a:gd name="connsiteY14" fmla="*/ 1 h 1390141"/>
                <a:gd name="connsiteX15" fmla="*/ 892924 w 3215021"/>
                <a:gd name="connsiteY15" fmla="*/ 2 h 1390141"/>
                <a:gd name="connsiteX16" fmla="*/ 1360023 w 3215021"/>
                <a:gd name="connsiteY16" fmla="*/ 2 h 1390141"/>
                <a:gd name="connsiteX17" fmla="*/ 1432313 w 3215021"/>
                <a:gd name="connsiteY17" fmla="*/ 124641 h 1390141"/>
                <a:gd name="connsiteX18" fmla="*/ 1437449 w 3215021"/>
                <a:gd name="connsiteY18" fmla="*/ 124641 h 1390141"/>
                <a:gd name="connsiteX19" fmla="*/ 1365488 w 3215021"/>
                <a:gd name="connsiteY19" fmla="*/ 1 h 1390141"/>
                <a:gd name="connsiteX20" fmla="*/ 1597832 w 3215021"/>
                <a:gd name="connsiteY20" fmla="*/ 1 h 1390141"/>
                <a:gd name="connsiteX21" fmla="*/ 3215021 w 3215021"/>
                <a:gd name="connsiteY21" fmla="*/ 0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2259571 w 3215021"/>
                <a:gd name="connsiteY3" fmla="*/ 387433 h 1390141"/>
                <a:gd name="connsiteX4" fmla="*/ 2258667 w 3215021"/>
                <a:gd name="connsiteY4" fmla="*/ 389006 h 1390141"/>
                <a:gd name="connsiteX5" fmla="*/ 1824603 w 3215021"/>
                <a:gd name="connsiteY5" fmla="*/ 389868 h 1390141"/>
                <a:gd name="connsiteX6" fmla="*/ 1590846 w 3215021"/>
                <a:gd name="connsiteY6" fmla="*/ 390332 h 1390141"/>
                <a:gd name="connsiteX7" fmla="*/ 1495772 w 3215021"/>
                <a:gd name="connsiteY7" fmla="*/ 225660 h 1390141"/>
                <a:gd name="connsiteX8" fmla="*/ 1586420 w 3215021"/>
                <a:gd name="connsiteY8" fmla="*/ 390342 h 1390141"/>
                <a:gd name="connsiteX9" fmla="*/ 1119857 w 3215021"/>
                <a:gd name="connsiteY9" fmla="*/ 391268 h 1390141"/>
                <a:gd name="connsiteX10" fmla="*/ 1119856 w 3215021"/>
                <a:gd name="connsiteY10" fmla="*/ 391267 h 1390141"/>
                <a:gd name="connsiteX11" fmla="*/ 0 w 3215021"/>
                <a:gd name="connsiteY11" fmla="*/ 393490 h 1390141"/>
                <a:gd name="connsiteX12" fmla="*/ 226140 w 3215021"/>
                <a:gd name="connsiteY12" fmla="*/ 2 h 1390141"/>
                <a:gd name="connsiteX13" fmla="*/ 892923 w 3215021"/>
                <a:gd name="connsiteY13" fmla="*/ 1 h 1390141"/>
                <a:gd name="connsiteX14" fmla="*/ 892924 w 3215021"/>
                <a:gd name="connsiteY14" fmla="*/ 2 h 1390141"/>
                <a:gd name="connsiteX15" fmla="*/ 1360023 w 3215021"/>
                <a:gd name="connsiteY15" fmla="*/ 2 h 1390141"/>
                <a:gd name="connsiteX16" fmla="*/ 1432313 w 3215021"/>
                <a:gd name="connsiteY16" fmla="*/ 124641 h 1390141"/>
                <a:gd name="connsiteX17" fmla="*/ 1437449 w 3215021"/>
                <a:gd name="connsiteY17" fmla="*/ 124641 h 1390141"/>
                <a:gd name="connsiteX18" fmla="*/ 1365488 w 3215021"/>
                <a:gd name="connsiteY18" fmla="*/ 1 h 1390141"/>
                <a:gd name="connsiteX19" fmla="*/ 1597832 w 3215021"/>
                <a:gd name="connsiteY19" fmla="*/ 1 h 1390141"/>
                <a:gd name="connsiteX20" fmla="*/ 3215021 w 3215021"/>
                <a:gd name="connsiteY20" fmla="*/ 0 h 1390141"/>
                <a:gd name="connsiteX21" fmla="*/ 2406426 w 3215021"/>
                <a:gd name="connsiteY21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2259571 w 3215021"/>
                <a:gd name="connsiteY3" fmla="*/ 387433 h 1390141"/>
                <a:gd name="connsiteX4" fmla="*/ 2258667 w 3215021"/>
                <a:gd name="connsiteY4" fmla="*/ 389006 h 1390141"/>
                <a:gd name="connsiteX5" fmla="*/ 1824603 w 3215021"/>
                <a:gd name="connsiteY5" fmla="*/ 389868 h 1390141"/>
                <a:gd name="connsiteX6" fmla="*/ 1590846 w 3215021"/>
                <a:gd name="connsiteY6" fmla="*/ 390332 h 1390141"/>
                <a:gd name="connsiteX7" fmla="*/ 1586420 w 3215021"/>
                <a:gd name="connsiteY7" fmla="*/ 390342 h 1390141"/>
                <a:gd name="connsiteX8" fmla="*/ 1119857 w 3215021"/>
                <a:gd name="connsiteY8" fmla="*/ 391268 h 1390141"/>
                <a:gd name="connsiteX9" fmla="*/ 1119856 w 3215021"/>
                <a:gd name="connsiteY9" fmla="*/ 391267 h 1390141"/>
                <a:gd name="connsiteX10" fmla="*/ 0 w 3215021"/>
                <a:gd name="connsiteY10" fmla="*/ 393490 h 1390141"/>
                <a:gd name="connsiteX11" fmla="*/ 226140 w 3215021"/>
                <a:gd name="connsiteY11" fmla="*/ 2 h 1390141"/>
                <a:gd name="connsiteX12" fmla="*/ 892923 w 3215021"/>
                <a:gd name="connsiteY12" fmla="*/ 1 h 1390141"/>
                <a:gd name="connsiteX13" fmla="*/ 892924 w 3215021"/>
                <a:gd name="connsiteY13" fmla="*/ 2 h 1390141"/>
                <a:gd name="connsiteX14" fmla="*/ 1360023 w 3215021"/>
                <a:gd name="connsiteY14" fmla="*/ 2 h 1390141"/>
                <a:gd name="connsiteX15" fmla="*/ 1432313 w 3215021"/>
                <a:gd name="connsiteY15" fmla="*/ 124641 h 1390141"/>
                <a:gd name="connsiteX16" fmla="*/ 1437449 w 3215021"/>
                <a:gd name="connsiteY16" fmla="*/ 124641 h 1390141"/>
                <a:gd name="connsiteX17" fmla="*/ 1365488 w 3215021"/>
                <a:gd name="connsiteY17" fmla="*/ 1 h 1390141"/>
                <a:gd name="connsiteX18" fmla="*/ 1597832 w 3215021"/>
                <a:gd name="connsiteY18" fmla="*/ 1 h 1390141"/>
                <a:gd name="connsiteX19" fmla="*/ 3215021 w 3215021"/>
                <a:gd name="connsiteY19" fmla="*/ 0 h 1390141"/>
                <a:gd name="connsiteX20" fmla="*/ 2406426 w 3215021"/>
                <a:gd name="connsiteY20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2259571 w 3215021"/>
                <a:gd name="connsiteY3" fmla="*/ 387433 h 1390141"/>
                <a:gd name="connsiteX4" fmla="*/ 2258667 w 3215021"/>
                <a:gd name="connsiteY4" fmla="*/ 389006 h 1390141"/>
                <a:gd name="connsiteX5" fmla="*/ 1824603 w 3215021"/>
                <a:gd name="connsiteY5" fmla="*/ 389868 h 1390141"/>
                <a:gd name="connsiteX6" fmla="*/ 1590846 w 3215021"/>
                <a:gd name="connsiteY6" fmla="*/ 390332 h 1390141"/>
                <a:gd name="connsiteX7" fmla="*/ 1119857 w 3215021"/>
                <a:gd name="connsiteY7" fmla="*/ 391268 h 1390141"/>
                <a:gd name="connsiteX8" fmla="*/ 1119856 w 3215021"/>
                <a:gd name="connsiteY8" fmla="*/ 391267 h 1390141"/>
                <a:gd name="connsiteX9" fmla="*/ 0 w 3215021"/>
                <a:gd name="connsiteY9" fmla="*/ 393490 h 1390141"/>
                <a:gd name="connsiteX10" fmla="*/ 226140 w 3215021"/>
                <a:gd name="connsiteY10" fmla="*/ 2 h 1390141"/>
                <a:gd name="connsiteX11" fmla="*/ 892923 w 3215021"/>
                <a:gd name="connsiteY11" fmla="*/ 1 h 1390141"/>
                <a:gd name="connsiteX12" fmla="*/ 892924 w 3215021"/>
                <a:gd name="connsiteY12" fmla="*/ 2 h 1390141"/>
                <a:gd name="connsiteX13" fmla="*/ 1360023 w 3215021"/>
                <a:gd name="connsiteY13" fmla="*/ 2 h 1390141"/>
                <a:gd name="connsiteX14" fmla="*/ 1432313 w 3215021"/>
                <a:gd name="connsiteY14" fmla="*/ 124641 h 1390141"/>
                <a:gd name="connsiteX15" fmla="*/ 1437449 w 3215021"/>
                <a:gd name="connsiteY15" fmla="*/ 124641 h 1390141"/>
                <a:gd name="connsiteX16" fmla="*/ 1365488 w 3215021"/>
                <a:gd name="connsiteY16" fmla="*/ 1 h 1390141"/>
                <a:gd name="connsiteX17" fmla="*/ 1597832 w 3215021"/>
                <a:gd name="connsiteY17" fmla="*/ 1 h 1390141"/>
                <a:gd name="connsiteX18" fmla="*/ 3215021 w 3215021"/>
                <a:gd name="connsiteY18" fmla="*/ 0 h 1390141"/>
                <a:gd name="connsiteX19" fmla="*/ 2406426 w 3215021"/>
                <a:gd name="connsiteY19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2259571 w 3215021"/>
                <a:gd name="connsiteY3" fmla="*/ 387433 h 1390141"/>
                <a:gd name="connsiteX4" fmla="*/ 2258667 w 3215021"/>
                <a:gd name="connsiteY4" fmla="*/ 389006 h 1390141"/>
                <a:gd name="connsiteX5" fmla="*/ 1590846 w 3215021"/>
                <a:gd name="connsiteY5" fmla="*/ 390332 h 1390141"/>
                <a:gd name="connsiteX6" fmla="*/ 1119857 w 3215021"/>
                <a:gd name="connsiteY6" fmla="*/ 391268 h 1390141"/>
                <a:gd name="connsiteX7" fmla="*/ 1119856 w 3215021"/>
                <a:gd name="connsiteY7" fmla="*/ 391267 h 1390141"/>
                <a:gd name="connsiteX8" fmla="*/ 0 w 3215021"/>
                <a:gd name="connsiteY8" fmla="*/ 393490 h 1390141"/>
                <a:gd name="connsiteX9" fmla="*/ 226140 w 3215021"/>
                <a:gd name="connsiteY9" fmla="*/ 2 h 1390141"/>
                <a:gd name="connsiteX10" fmla="*/ 892923 w 3215021"/>
                <a:gd name="connsiteY10" fmla="*/ 1 h 1390141"/>
                <a:gd name="connsiteX11" fmla="*/ 892924 w 3215021"/>
                <a:gd name="connsiteY11" fmla="*/ 2 h 1390141"/>
                <a:gd name="connsiteX12" fmla="*/ 1360023 w 3215021"/>
                <a:gd name="connsiteY12" fmla="*/ 2 h 1390141"/>
                <a:gd name="connsiteX13" fmla="*/ 1432313 w 3215021"/>
                <a:gd name="connsiteY13" fmla="*/ 124641 h 1390141"/>
                <a:gd name="connsiteX14" fmla="*/ 1437449 w 3215021"/>
                <a:gd name="connsiteY14" fmla="*/ 124641 h 1390141"/>
                <a:gd name="connsiteX15" fmla="*/ 1365488 w 3215021"/>
                <a:gd name="connsiteY15" fmla="*/ 1 h 1390141"/>
                <a:gd name="connsiteX16" fmla="*/ 1597832 w 3215021"/>
                <a:gd name="connsiteY16" fmla="*/ 1 h 1390141"/>
                <a:gd name="connsiteX17" fmla="*/ 3215021 w 3215021"/>
                <a:gd name="connsiteY17" fmla="*/ 0 h 1390141"/>
                <a:gd name="connsiteX18" fmla="*/ 2406426 w 3215021"/>
                <a:gd name="connsiteY18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2259571 w 3215021"/>
                <a:gd name="connsiteY3" fmla="*/ 387433 h 1390141"/>
                <a:gd name="connsiteX4" fmla="*/ 1590846 w 3215021"/>
                <a:gd name="connsiteY4" fmla="*/ 390332 h 1390141"/>
                <a:gd name="connsiteX5" fmla="*/ 1119857 w 3215021"/>
                <a:gd name="connsiteY5" fmla="*/ 391268 h 1390141"/>
                <a:gd name="connsiteX6" fmla="*/ 1119856 w 3215021"/>
                <a:gd name="connsiteY6" fmla="*/ 391267 h 1390141"/>
                <a:gd name="connsiteX7" fmla="*/ 0 w 3215021"/>
                <a:gd name="connsiteY7" fmla="*/ 393490 h 1390141"/>
                <a:gd name="connsiteX8" fmla="*/ 226140 w 3215021"/>
                <a:gd name="connsiteY8" fmla="*/ 2 h 1390141"/>
                <a:gd name="connsiteX9" fmla="*/ 892923 w 3215021"/>
                <a:gd name="connsiteY9" fmla="*/ 1 h 1390141"/>
                <a:gd name="connsiteX10" fmla="*/ 892924 w 3215021"/>
                <a:gd name="connsiteY10" fmla="*/ 2 h 1390141"/>
                <a:gd name="connsiteX11" fmla="*/ 1360023 w 3215021"/>
                <a:gd name="connsiteY11" fmla="*/ 2 h 1390141"/>
                <a:gd name="connsiteX12" fmla="*/ 1432313 w 3215021"/>
                <a:gd name="connsiteY12" fmla="*/ 124641 h 1390141"/>
                <a:gd name="connsiteX13" fmla="*/ 1437449 w 3215021"/>
                <a:gd name="connsiteY13" fmla="*/ 124641 h 1390141"/>
                <a:gd name="connsiteX14" fmla="*/ 1365488 w 3215021"/>
                <a:gd name="connsiteY14" fmla="*/ 1 h 1390141"/>
                <a:gd name="connsiteX15" fmla="*/ 1597832 w 3215021"/>
                <a:gd name="connsiteY15" fmla="*/ 1 h 1390141"/>
                <a:gd name="connsiteX16" fmla="*/ 3215021 w 3215021"/>
                <a:gd name="connsiteY16" fmla="*/ 0 h 1390141"/>
                <a:gd name="connsiteX17" fmla="*/ 2406426 w 3215021"/>
                <a:gd name="connsiteY17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1590846 w 3215021"/>
                <a:gd name="connsiteY3" fmla="*/ 390332 h 1390141"/>
                <a:gd name="connsiteX4" fmla="*/ 1119857 w 3215021"/>
                <a:gd name="connsiteY4" fmla="*/ 391268 h 1390141"/>
                <a:gd name="connsiteX5" fmla="*/ 1119856 w 3215021"/>
                <a:gd name="connsiteY5" fmla="*/ 391267 h 1390141"/>
                <a:gd name="connsiteX6" fmla="*/ 0 w 3215021"/>
                <a:gd name="connsiteY6" fmla="*/ 393490 h 1390141"/>
                <a:gd name="connsiteX7" fmla="*/ 226140 w 3215021"/>
                <a:gd name="connsiteY7" fmla="*/ 2 h 1390141"/>
                <a:gd name="connsiteX8" fmla="*/ 892923 w 3215021"/>
                <a:gd name="connsiteY8" fmla="*/ 1 h 1390141"/>
                <a:gd name="connsiteX9" fmla="*/ 892924 w 3215021"/>
                <a:gd name="connsiteY9" fmla="*/ 2 h 1390141"/>
                <a:gd name="connsiteX10" fmla="*/ 1360023 w 3215021"/>
                <a:gd name="connsiteY10" fmla="*/ 2 h 1390141"/>
                <a:gd name="connsiteX11" fmla="*/ 1432313 w 3215021"/>
                <a:gd name="connsiteY11" fmla="*/ 124641 h 1390141"/>
                <a:gd name="connsiteX12" fmla="*/ 1437449 w 3215021"/>
                <a:gd name="connsiteY12" fmla="*/ 124641 h 1390141"/>
                <a:gd name="connsiteX13" fmla="*/ 1365488 w 3215021"/>
                <a:gd name="connsiteY13" fmla="*/ 1 h 1390141"/>
                <a:gd name="connsiteX14" fmla="*/ 1597832 w 3215021"/>
                <a:gd name="connsiteY14" fmla="*/ 1 h 1390141"/>
                <a:gd name="connsiteX15" fmla="*/ 3215021 w 3215021"/>
                <a:gd name="connsiteY15" fmla="*/ 0 h 1390141"/>
                <a:gd name="connsiteX16" fmla="*/ 2406426 w 3215021"/>
                <a:gd name="connsiteY16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1119857 w 3215021"/>
                <a:gd name="connsiteY3" fmla="*/ 391268 h 1390141"/>
                <a:gd name="connsiteX4" fmla="*/ 1119856 w 3215021"/>
                <a:gd name="connsiteY4" fmla="*/ 391267 h 1390141"/>
                <a:gd name="connsiteX5" fmla="*/ 0 w 3215021"/>
                <a:gd name="connsiteY5" fmla="*/ 393490 h 1390141"/>
                <a:gd name="connsiteX6" fmla="*/ 226140 w 3215021"/>
                <a:gd name="connsiteY6" fmla="*/ 2 h 1390141"/>
                <a:gd name="connsiteX7" fmla="*/ 892923 w 3215021"/>
                <a:gd name="connsiteY7" fmla="*/ 1 h 1390141"/>
                <a:gd name="connsiteX8" fmla="*/ 892924 w 3215021"/>
                <a:gd name="connsiteY8" fmla="*/ 2 h 1390141"/>
                <a:gd name="connsiteX9" fmla="*/ 1360023 w 3215021"/>
                <a:gd name="connsiteY9" fmla="*/ 2 h 1390141"/>
                <a:gd name="connsiteX10" fmla="*/ 1432313 w 3215021"/>
                <a:gd name="connsiteY10" fmla="*/ 124641 h 1390141"/>
                <a:gd name="connsiteX11" fmla="*/ 1437449 w 3215021"/>
                <a:gd name="connsiteY11" fmla="*/ 124641 h 1390141"/>
                <a:gd name="connsiteX12" fmla="*/ 1365488 w 3215021"/>
                <a:gd name="connsiteY12" fmla="*/ 1 h 1390141"/>
                <a:gd name="connsiteX13" fmla="*/ 1597832 w 3215021"/>
                <a:gd name="connsiteY13" fmla="*/ 1 h 1390141"/>
                <a:gd name="connsiteX14" fmla="*/ 3215021 w 3215021"/>
                <a:gd name="connsiteY14" fmla="*/ 0 h 1390141"/>
                <a:gd name="connsiteX15" fmla="*/ 2406426 w 3215021"/>
                <a:gd name="connsiteY15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1119857 w 3215021"/>
                <a:gd name="connsiteY3" fmla="*/ 391268 h 1390141"/>
                <a:gd name="connsiteX4" fmla="*/ 0 w 3215021"/>
                <a:gd name="connsiteY4" fmla="*/ 393490 h 1390141"/>
                <a:gd name="connsiteX5" fmla="*/ 226140 w 3215021"/>
                <a:gd name="connsiteY5" fmla="*/ 2 h 1390141"/>
                <a:gd name="connsiteX6" fmla="*/ 892923 w 3215021"/>
                <a:gd name="connsiteY6" fmla="*/ 1 h 1390141"/>
                <a:gd name="connsiteX7" fmla="*/ 892924 w 3215021"/>
                <a:gd name="connsiteY7" fmla="*/ 2 h 1390141"/>
                <a:gd name="connsiteX8" fmla="*/ 1360023 w 3215021"/>
                <a:gd name="connsiteY8" fmla="*/ 2 h 1390141"/>
                <a:gd name="connsiteX9" fmla="*/ 1432313 w 3215021"/>
                <a:gd name="connsiteY9" fmla="*/ 124641 h 1390141"/>
                <a:gd name="connsiteX10" fmla="*/ 1437449 w 3215021"/>
                <a:gd name="connsiteY10" fmla="*/ 124641 h 1390141"/>
                <a:gd name="connsiteX11" fmla="*/ 1365488 w 3215021"/>
                <a:gd name="connsiteY11" fmla="*/ 1 h 1390141"/>
                <a:gd name="connsiteX12" fmla="*/ 1597832 w 3215021"/>
                <a:gd name="connsiteY12" fmla="*/ 1 h 1390141"/>
                <a:gd name="connsiteX13" fmla="*/ 3215021 w 3215021"/>
                <a:gd name="connsiteY13" fmla="*/ 0 h 1390141"/>
                <a:gd name="connsiteX14" fmla="*/ 2406426 w 3215021"/>
                <a:gd name="connsiteY14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1119857 w 3215021"/>
                <a:gd name="connsiteY3" fmla="*/ 391268 h 1390141"/>
                <a:gd name="connsiteX4" fmla="*/ 0 w 3215021"/>
                <a:gd name="connsiteY4" fmla="*/ 393490 h 1390141"/>
                <a:gd name="connsiteX5" fmla="*/ 226140 w 3215021"/>
                <a:gd name="connsiteY5" fmla="*/ 2 h 1390141"/>
                <a:gd name="connsiteX6" fmla="*/ 892923 w 3215021"/>
                <a:gd name="connsiteY6" fmla="*/ 1 h 1390141"/>
                <a:gd name="connsiteX7" fmla="*/ 892924 w 3215021"/>
                <a:gd name="connsiteY7" fmla="*/ 2 h 1390141"/>
                <a:gd name="connsiteX8" fmla="*/ 1360023 w 3215021"/>
                <a:gd name="connsiteY8" fmla="*/ 2 h 1390141"/>
                <a:gd name="connsiteX9" fmla="*/ 1432313 w 3215021"/>
                <a:gd name="connsiteY9" fmla="*/ 124641 h 1390141"/>
                <a:gd name="connsiteX10" fmla="*/ 1365488 w 3215021"/>
                <a:gd name="connsiteY10" fmla="*/ 1 h 1390141"/>
                <a:gd name="connsiteX11" fmla="*/ 1597832 w 3215021"/>
                <a:gd name="connsiteY11" fmla="*/ 1 h 1390141"/>
                <a:gd name="connsiteX12" fmla="*/ 3215021 w 3215021"/>
                <a:gd name="connsiteY12" fmla="*/ 0 h 1390141"/>
                <a:gd name="connsiteX13" fmla="*/ 2406426 w 3215021"/>
                <a:gd name="connsiteY13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0 w 3215021"/>
                <a:gd name="connsiteY3" fmla="*/ 393490 h 1390141"/>
                <a:gd name="connsiteX4" fmla="*/ 226140 w 3215021"/>
                <a:gd name="connsiteY4" fmla="*/ 2 h 1390141"/>
                <a:gd name="connsiteX5" fmla="*/ 892923 w 3215021"/>
                <a:gd name="connsiteY5" fmla="*/ 1 h 1390141"/>
                <a:gd name="connsiteX6" fmla="*/ 892924 w 3215021"/>
                <a:gd name="connsiteY6" fmla="*/ 2 h 1390141"/>
                <a:gd name="connsiteX7" fmla="*/ 1360023 w 3215021"/>
                <a:gd name="connsiteY7" fmla="*/ 2 h 1390141"/>
                <a:gd name="connsiteX8" fmla="*/ 1432313 w 3215021"/>
                <a:gd name="connsiteY8" fmla="*/ 124641 h 1390141"/>
                <a:gd name="connsiteX9" fmla="*/ 1365488 w 3215021"/>
                <a:gd name="connsiteY9" fmla="*/ 1 h 1390141"/>
                <a:gd name="connsiteX10" fmla="*/ 1597832 w 3215021"/>
                <a:gd name="connsiteY10" fmla="*/ 1 h 1390141"/>
                <a:gd name="connsiteX11" fmla="*/ 3215021 w 3215021"/>
                <a:gd name="connsiteY11" fmla="*/ 0 h 1390141"/>
                <a:gd name="connsiteX12" fmla="*/ 2406426 w 3215021"/>
                <a:gd name="connsiteY12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0 w 3215021"/>
                <a:gd name="connsiteY3" fmla="*/ 393490 h 1390141"/>
                <a:gd name="connsiteX4" fmla="*/ 226140 w 3215021"/>
                <a:gd name="connsiteY4" fmla="*/ 2 h 1390141"/>
                <a:gd name="connsiteX5" fmla="*/ 892923 w 3215021"/>
                <a:gd name="connsiteY5" fmla="*/ 1 h 1390141"/>
                <a:gd name="connsiteX6" fmla="*/ 892924 w 3215021"/>
                <a:gd name="connsiteY6" fmla="*/ 2 h 1390141"/>
                <a:gd name="connsiteX7" fmla="*/ 1360023 w 3215021"/>
                <a:gd name="connsiteY7" fmla="*/ 2 h 1390141"/>
                <a:gd name="connsiteX8" fmla="*/ 1365488 w 3215021"/>
                <a:gd name="connsiteY8" fmla="*/ 1 h 1390141"/>
                <a:gd name="connsiteX9" fmla="*/ 1597832 w 3215021"/>
                <a:gd name="connsiteY9" fmla="*/ 1 h 1390141"/>
                <a:gd name="connsiteX10" fmla="*/ 3215021 w 3215021"/>
                <a:gd name="connsiteY10" fmla="*/ 0 h 1390141"/>
                <a:gd name="connsiteX11" fmla="*/ 2406426 w 3215021"/>
                <a:gd name="connsiteY11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0 w 3215021"/>
                <a:gd name="connsiteY3" fmla="*/ 393490 h 1390141"/>
                <a:gd name="connsiteX4" fmla="*/ 226140 w 3215021"/>
                <a:gd name="connsiteY4" fmla="*/ 2 h 1390141"/>
                <a:gd name="connsiteX5" fmla="*/ 892923 w 3215021"/>
                <a:gd name="connsiteY5" fmla="*/ 1 h 1390141"/>
                <a:gd name="connsiteX6" fmla="*/ 892924 w 3215021"/>
                <a:gd name="connsiteY6" fmla="*/ 2 h 1390141"/>
                <a:gd name="connsiteX7" fmla="*/ 1360023 w 3215021"/>
                <a:gd name="connsiteY7" fmla="*/ 2 h 1390141"/>
                <a:gd name="connsiteX8" fmla="*/ 1597832 w 3215021"/>
                <a:gd name="connsiteY8" fmla="*/ 1 h 1390141"/>
                <a:gd name="connsiteX9" fmla="*/ 3215021 w 3215021"/>
                <a:gd name="connsiteY9" fmla="*/ 0 h 1390141"/>
                <a:gd name="connsiteX10" fmla="*/ 2406426 w 3215021"/>
                <a:gd name="connsiteY10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0 w 3215021"/>
                <a:gd name="connsiteY3" fmla="*/ 393490 h 1390141"/>
                <a:gd name="connsiteX4" fmla="*/ 226140 w 3215021"/>
                <a:gd name="connsiteY4" fmla="*/ 2 h 1390141"/>
                <a:gd name="connsiteX5" fmla="*/ 892923 w 3215021"/>
                <a:gd name="connsiteY5" fmla="*/ 1 h 1390141"/>
                <a:gd name="connsiteX6" fmla="*/ 892924 w 3215021"/>
                <a:gd name="connsiteY6" fmla="*/ 2 h 1390141"/>
                <a:gd name="connsiteX7" fmla="*/ 1360023 w 3215021"/>
                <a:gd name="connsiteY7" fmla="*/ 2 h 1390141"/>
                <a:gd name="connsiteX8" fmla="*/ 3215021 w 3215021"/>
                <a:gd name="connsiteY8" fmla="*/ 0 h 1390141"/>
                <a:gd name="connsiteX9" fmla="*/ 2406426 w 3215021"/>
                <a:gd name="connsiteY9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0 w 3215021"/>
                <a:gd name="connsiteY3" fmla="*/ 393490 h 1390141"/>
                <a:gd name="connsiteX4" fmla="*/ 226140 w 3215021"/>
                <a:gd name="connsiteY4" fmla="*/ 2 h 1390141"/>
                <a:gd name="connsiteX5" fmla="*/ 892923 w 3215021"/>
                <a:gd name="connsiteY5" fmla="*/ 1 h 1390141"/>
                <a:gd name="connsiteX6" fmla="*/ 892924 w 3215021"/>
                <a:gd name="connsiteY6" fmla="*/ 2 h 1390141"/>
                <a:gd name="connsiteX7" fmla="*/ 3215021 w 3215021"/>
                <a:gd name="connsiteY7" fmla="*/ 0 h 1390141"/>
                <a:gd name="connsiteX8" fmla="*/ 2406426 w 3215021"/>
                <a:gd name="connsiteY8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0 w 3215021"/>
                <a:gd name="connsiteY3" fmla="*/ 393490 h 1390141"/>
                <a:gd name="connsiteX4" fmla="*/ 226140 w 3215021"/>
                <a:gd name="connsiteY4" fmla="*/ 2 h 1390141"/>
                <a:gd name="connsiteX5" fmla="*/ 892923 w 3215021"/>
                <a:gd name="connsiteY5" fmla="*/ 1 h 1390141"/>
                <a:gd name="connsiteX6" fmla="*/ 3215021 w 3215021"/>
                <a:gd name="connsiteY6" fmla="*/ 0 h 1390141"/>
                <a:gd name="connsiteX7" fmla="*/ 2406426 w 3215021"/>
                <a:gd name="connsiteY7" fmla="*/ 1390141 h 1390141"/>
                <a:gd name="connsiteX0" fmla="*/ 2406426 w 3215021"/>
                <a:gd name="connsiteY0" fmla="*/ 1390141 h 1390141"/>
                <a:gd name="connsiteX1" fmla="*/ 2277109 w 3215021"/>
                <a:gd name="connsiteY1" fmla="*/ 1167818 h 1390141"/>
                <a:gd name="connsiteX2" fmla="*/ 2725602 w 3215021"/>
                <a:gd name="connsiteY2" fmla="*/ 387431 h 1390141"/>
                <a:gd name="connsiteX3" fmla="*/ 0 w 3215021"/>
                <a:gd name="connsiteY3" fmla="*/ 393490 h 1390141"/>
                <a:gd name="connsiteX4" fmla="*/ 226140 w 3215021"/>
                <a:gd name="connsiteY4" fmla="*/ 2 h 1390141"/>
                <a:gd name="connsiteX5" fmla="*/ 3215021 w 3215021"/>
                <a:gd name="connsiteY5" fmla="*/ 0 h 1390141"/>
                <a:gd name="connsiteX6" fmla="*/ 2406426 w 3215021"/>
                <a:gd name="connsiteY6" fmla="*/ 1390141 h 13901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215021" h="1390141">
                  <a:moveTo>
                    <a:pt x="2406426" y="1390141"/>
                  </a:moveTo>
                  <a:lnTo>
                    <a:pt x="2277109" y="1167818"/>
                  </a:lnTo>
                  <a:lnTo>
                    <a:pt x="2725602" y="387431"/>
                  </a:lnTo>
                  <a:lnTo>
                    <a:pt x="0" y="393490"/>
                  </a:lnTo>
                  <a:lnTo>
                    <a:pt x="226140" y="2"/>
                  </a:lnTo>
                  <a:lnTo>
                    <a:pt x="3215021" y="0"/>
                  </a:lnTo>
                  <a:lnTo>
                    <a:pt x="2406426" y="1390141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5" name="フリーフォーム: 図形 494">
              <a:extLst>
                <a:ext uri="{FF2B5EF4-FFF2-40B4-BE49-F238E27FC236}">
                  <a16:creationId xmlns:a16="http://schemas.microsoft.com/office/drawing/2014/main" id="{92FBCE3E-0649-2EC6-4DA4-51FF4D5098C7}"/>
                </a:ext>
              </a:extLst>
            </p:cNvPr>
            <p:cNvSpPr/>
            <p:nvPr/>
          </p:nvSpPr>
          <p:spPr bwMode="auto">
            <a:xfrm rot="10800000">
              <a:off x="1982670" y="4875895"/>
              <a:ext cx="2980799" cy="200331"/>
            </a:xfrm>
            <a:custGeom>
              <a:avLst/>
              <a:gdLst>
                <a:gd name="connsiteX0" fmla="*/ 1371691 w 2980799"/>
                <a:gd name="connsiteY0" fmla="*/ 200331 h 200331"/>
                <a:gd name="connsiteX1" fmla="*/ 1139347 w 2980799"/>
                <a:gd name="connsiteY1" fmla="*/ 200331 h 200331"/>
                <a:gd name="connsiteX2" fmla="*/ 1101599 w 2980799"/>
                <a:gd name="connsiteY2" fmla="*/ 134949 h 200331"/>
                <a:gd name="connsiteX3" fmla="*/ 1095961 w 2980799"/>
                <a:gd name="connsiteY3" fmla="*/ 134949 h 200331"/>
                <a:gd name="connsiteX4" fmla="*/ 1133882 w 2980799"/>
                <a:gd name="connsiteY4" fmla="*/ 200330 h 200331"/>
                <a:gd name="connsiteX5" fmla="*/ 666783 w 2980799"/>
                <a:gd name="connsiteY5" fmla="*/ 200331 h 200331"/>
                <a:gd name="connsiteX6" fmla="*/ 0 w 2980799"/>
                <a:gd name="connsiteY6" fmla="*/ 200331 h 200331"/>
                <a:gd name="connsiteX7" fmla="*/ 115131 w 2980799"/>
                <a:gd name="connsiteY7" fmla="*/ 0 h 200331"/>
                <a:gd name="connsiteX8" fmla="*/ 550591 w 2980799"/>
                <a:gd name="connsiteY8" fmla="*/ 0 h 200331"/>
                <a:gd name="connsiteX9" fmla="*/ 1017691 w 2980799"/>
                <a:gd name="connsiteY9" fmla="*/ 0 h 200331"/>
                <a:gd name="connsiteX10" fmla="*/ 1059510 w 2980799"/>
                <a:gd name="connsiteY10" fmla="*/ 72103 h 200331"/>
                <a:gd name="connsiteX11" fmla="*/ 1065315 w 2980799"/>
                <a:gd name="connsiteY11" fmla="*/ 72103 h 200331"/>
                <a:gd name="connsiteX12" fmla="*/ 1023687 w 2980799"/>
                <a:gd name="connsiteY12" fmla="*/ 1 h 200331"/>
                <a:gd name="connsiteX13" fmla="*/ 1255166 w 2980799"/>
                <a:gd name="connsiteY13" fmla="*/ 1 h 200331"/>
                <a:gd name="connsiteX14" fmla="*/ 2864275 w 2980799"/>
                <a:gd name="connsiteY14" fmla="*/ 1 h 200331"/>
                <a:gd name="connsiteX15" fmla="*/ 2980799 w 2980799"/>
                <a:gd name="connsiteY15" fmla="*/ 200330 h 200331"/>
                <a:gd name="connsiteX0" fmla="*/ 1371691 w 2980799"/>
                <a:gd name="connsiteY0" fmla="*/ 200331 h 200331"/>
                <a:gd name="connsiteX1" fmla="*/ 1139347 w 2980799"/>
                <a:gd name="connsiteY1" fmla="*/ 200331 h 200331"/>
                <a:gd name="connsiteX2" fmla="*/ 1101599 w 2980799"/>
                <a:gd name="connsiteY2" fmla="*/ 134949 h 200331"/>
                <a:gd name="connsiteX3" fmla="*/ 1133882 w 2980799"/>
                <a:gd name="connsiteY3" fmla="*/ 200330 h 200331"/>
                <a:gd name="connsiteX4" fmla="*/ 666783 w 2980799"/>
                <a:gd name="connsiteY4" fmla="*/ 200331 h 200331"/>
                <a:gd name="connsiteX5" fmla="*/ 0 w 2980799"/>
                <a:gd name="connsiteY5" fmla="*/ 200331 h 200331"/>
                <a:gd name="connsiteX6" fmla="*/ 115131 w 2980799"/>
                <a:gd name="connsiteY6" fmla="*/ 0 h 200331"/>
                <a:gd name="connsiteX7" fmla="*/ 550591 w 2980799"/>
                <a:gd name="connsiteY7" fmla="*/ 0 h 200331"/>
                <a:gd name="connsiteX8" fmla="*/ 1017691 w 2980799"/>
                <a:gd name="connsiteY8" fmla="*/ 0 h 200331"/>
                <a:gd name="connsiteX9" fmla="*/ 1059510 w 2980799"/>
                <a:gd name="connsiteY9" fmla="*/ 72103 h 200331"/>
                <a:gd name="connsiteX10" fmla="*/ 1065315 w 2980799"/>
                <a:gd name="connsiteY10" fmla="*/ 72103 h 200331"/>
                <a:gd name="connsiteX11" fmla="*/ 1023687 w 2980799"/>
                <a:gd name="connsiteY11" fmla="*/ 1 h 200331"/>
                <a:gd name="connsiteX12" fmla="*/ 1255166 w 2980799"/>
                <a:gd name="connsiteY12" fmla="*/ 1 h 200331"/>
                <a:gd name="connsiteX13" fmla="*/ 2864275 w 2980799"/>
                <a:gd name="connsiteY13" fmla="*/ 1 h 200331"/>
                <a:gd name="connsiteX14" fmla="*/ 2980799 w 2980799"/>
                <a:gd name="connsiteY14" fmla="*/ 200330 h 200331"/>
                <a:gd name="connsiteX15" fmla="*/ 1371691 w 2980799"/>
                <a:gd name="connsiteY15" fmla="*/ 200331 h 200331"/>
                <a:gd name="connsiteX0" fmla="*/ 1371691 w 2980799"/>
                <a:gd name="connsiteY0" fmla="*/ 200331 h 200331"/>
                <a:gd name="connsiteX1" fmla="*/ 1139347 w 2980799"/>
                <a:gd name="connsiteY1" fmla="*/ 200331 h 200331"/>
                <a:gd name="connsiteX2" fmla="*/ 1101599 w 2980799"/>
                <a:gd name="connsiteY2" fmla="*/ 134949 h 200331"/>
                <a:gd name="connsiteX3" fmla="*/ 666783 w 2980799"/>
                <a:gd name="connsiteY3" fmla="*/ 200331 h 200331"/>
                <a:gd name="connsiteX4" fmla="*/ 0 w 2980799"/>
                <a:gd name="connsiteY4" fmla="*/ 200331 h 200331"/>
                <a:gd name="connsiteX5" fmla="*/ 115131 w 2980799"/>
                <a:gd name="connsiteY5" fmla="*/ 0 h 200331"/>
                <a:gd name="connsiteX6" fmla="*/ 550591 w 2980799"/>
                <a:gd name="connsiteY6" fmla="*/ 0 h 200331"/>
                <a:gd name="connsiteX7" fmla="*/ 1017691 w 2980799"/>
                <a:gd name="connsiteY7" fmla="*/ 0 h 200331"/>
                <a:gd name="connsiteX8" fmla="*/ 1059510 w 2980799"/>
                <a:gd name="connsiteY8" fmla="*/ 72103 h 200331"/>
                <a:gd name="connsiteX9" fmla="*/ 1065315 w 2980799"/>
                <a:gd name="connsiteY9" fmla="*/ 72103 h 200331"/>
                <a:gd name="connsiteX10" fmla="*/ 1023687 w 2980799"/>
                <a:gd name="connsiteY10" fmla="*/ 1 h 200331"/>
                <a:gd name="connsiteX11" fmla="*/ 1255166 w 2980799"/>
                <a:gd name="connsiteY11" fmla="*/ 1 h 200331"/>
                <a:gd name="connsiteX12" fmla="*/ 2864275 w 2980799"/>
                <a:gd name="connsiteY12" fmla="*/ 1 h 200331"/>
                <a:gd name="connsiteX13" fmla="*/ 2980799 w 2980799"/>
                <a:gd name="connsiteY13" fmla="*/ 200330 h 200331"/>
                <a:gd name="connsiteX14" fmla="*/ 1371691 w 2980799"/>
                <a:gd name="connsiteY14" fmla="*/ 200331 h 200331"/>
                <a:gd name="connsiteX0" fmla="*/ 1371691 w 2980799"/>
                <a:gd name="connsiteY0" fmla="*/ 200331 h 200331"/>
                <a:gd name="connsiteX1" fmla="*/ 1139347 w 2980799"/>
                <a:gd name="connsiteY1" fmla="*/ 200331 h 200331"/>
                <a:gd name="connsiteX2" fmla="*/ 1101599 w 2980799"/>
                <a:gd name="connsiteY2" fmla="*/ 134949 h 200331"/>
                <a:gd name="connsiteX3" fmla="*/ 666783 w 2980799"/>
                <a:gd name="connsiteY3" fmla="*/ 200331 h 200331"/>
                <a:gd name="connsiteX4" fmla="*/ 0 w 2980799"/>
                <a:gd name="connsiteY4" fmla="*/ 200331 h 200331"/>
                <a:gd name="connsiteX5" fmla="*/ 115131 w 2980799"/>
                <a:gd name="connsiteY5" fmla="*/ 0 h 200331"/>
                <a:gd name="connsiteX6" fmla="*/ 550591 w 2980799"/>
                <a:gd name="connsiteY6" fmla="*/ 0 h 200331"/>
                <a:gd name="connsiteX7" fmla="*/ 1017691 w 2980799"/>
                <a:gd name="connsiteY7" fmla="*/ 0 h 200331"/>
                <a:gd name="connsiteX8" fmla="*/ 1059510 w 2980799"/>
                <a:gd name="connsiteY8" fmla="*/ 72103 h 200331"/>
                <a:gd name="connsiteX9" fmla="*/ 1023687 w 2980799"/>
                <a:gd name="connsiteY9" fmla="*/ 1 h 200331"/>
                <a:gd name="connsiteX10" fmla="*/ 1255166 w 2980799"/>
                <a:gd name="connsiteY10" fmla="*/ 1 h 200331"/>
                <a:gd name="connsiteX11" fmla="*/ 2864275 w 2980799"/>
                <a:gd name="connsiteY11" fmla="*/ 1 h 200331"/>
                <a:gd name="connsiteX12" fmla="*/ 2980799 w 2980799"/>
                <a:gd name="connsiteY12" fmla="*/ 200330 h 200331"/>
                <a:gd name="connsiteX13" fmla="*/ 1371691 w 2980799"/>
                <a:gd name="connsiteY13" fmla="*/ 200331 h 200331"/>
                <a:gd name="connsiteX0" fmla="*/ 1371691 w 2980799"/>
                <a:gd name="connsiteY0" fmla="*/ 200331 h 200331"/>
                <a:gd name="connsiteX1" fmla="*/ 1101599 w 2980799"/>
                <a:gd name="connsiteY1" fmla="*/ 134949 h 200331"/>
                <a:gd name="connsiteX2" fmla="*/ 666783 w 2980799"/>
                <a:gd name="connsiteY2" fmla="*/ 200331 h 200331"/>
                <a:gd name="connsiteX3" fmla="*/ 0 w 2980799"/>
                <a:gd name="connsiteY3" fmla="*/ 200331 h 200331"/>
                <a:gd name="connsiteX4" fmla="*/ 115131 w 2980799"/>
                <a:gd name="connsiteY4" fmla="*/ 0 h 200331"/>
                <a:gd name="connsiteX5" fmla="*/ 550591 w 2980799"/>
                <a:gd name="connsiteY5" fmla="*/ 0 h 200331"/>
                <a:gd name="connsiteX6" fmla="*/ 1017691 w 2980799"/>
                <a:gd name="connsiteY6" fmla="*/ 0 h 200331"/>
                <a:gd name="connsiteX7" fmla="*/ 1059510 w 2980799"/>
                <a:gd name="connsiteY7" fmla="*/ 72103 h 200331"/>
                <a:gd name="connsiteX8" fmla="*/ 1023687 w 2980799"/>
                <a:gd name="connsiteY8" fmla="*/ 1 h 200331"/>
                <a:gd name="connsiteX9" fmla="*/ 1255166 w 2980799"/>
                <a:gd name="connsiteY9" fmla="*/ 1 h 200331"/>
                <a:gd name="connsiteX10" fmla="*/ 2864275 w 2980799"/>
                <a:gd name="connsiteY10" fmla="*/ 1 h 200331"/>
                <a:gd name="connsiteX11" fmla="*/ 2980799 w 2980799"/>
                <a:gd name="connsiteY11" fmla="*/ 200330 h 200331"/>
                <a:gd name="connsiteX12" fmla="*/ 1371691 w 2980799"/>
                <a:gd name="connsiteY12" fmla="*/ 200331 h 200331"/>
                <a:gd name="connsiteX0" fmla="*/ 1371691 w 2980799"/>
                <a:gd name="connsiteY0" fmla="*/ 200331 h 200331"/>
                <a:gd name="connsiteX1" fmla="*/ 666783 w 2980799"/>
                <a:gd name="connsiteY1" fmla="*/ 200331 h 200331"/>
                <a:gd name="connsiteX2" fmla="*/ 0 w 2980799"/>
                <a:gd name="connsiteY2" fmla="*/ 200331 h 200331"/>
                <a:gd name="connsiteX3" fmla="*/ 115131 w 2980799"/>
                <a:gd name="connsiteY3" fmla="*/ 0 h 200331"/>
                <a:gd name="connsiteX4" fmla="*/ 550591 w 2980799"/>
                <a:gd name="connsiteY4" fmla="*/ 0 h 200331"/>
                <a:gd name="connsiteX5" fmla="*/ 1017691 w 2980799"/>
                <a:gd name="connsiteY5" fmla="*/ 0 h 200331"/>
                <a:gd name="connsiteX6" fmla="*/ 1059510 w 2980799"/>
                <a:gd name="connsiteY6" fmla="*/ 72103 h 200331"/>
                <a:gd name="connsiteX7" fmla="*/ 1023687 w 2980799"/>
                <a:gd name="connsiteY7" fmla="*/ 1 h 200331"/>
                <a:gd name="connsiteX8" fmla="*/ 1255166 w 2980799"/>
                <a:gd name="connsiteY8" fmla="*/ 1 h 200331"/>
                <a:gd name="connsiteX9" fmla="*/ 2864275 w 2980799"/>
                <a:gd name="connsiteY9" fmla="*/ 1 h 200331"/>
                <a:gd name="connsiteX10" fmla="*/ 2980799 w 2980799"/>
                <a:gd name="connsiteY10" fmla="*/ 200330 h 200331"/>
                <a:gd name="connsiteX11" fmla="*/ 1371691 w 2980799"/>
                <a:gd name="connsiteY11" fmla="*/ 200331 h 200331"/>
                <a:gd name="connsiteX0" fmla="*/ 2980799 w 2980799"/>
                <a:gd name="connsiteY0" fmla="*/ 200330 h 200331"/>
                <a:gd name="connsiteX1" fmla="*/ 666783 w 2980799"/>
                <a:gd name="connsiteY1" fmla="*/ 200331 h 200331"/>
                <a:gd name="connsiteX2" fmla="*/ 0 w 2980799"/>
                <a:gd name="connsiteY2" fmla="*/ 200331 h 200331"/>
                <a:gd name="connsiteX3" fmla="*/ 115131 w 2980799"/>
                <a:gd name="connsiteY3" fmla="*/ 0 h 200331"/>
                <a:gd name="connsiteX4" fmla="*/ 550591 w 2980799"/>
                <a:gd name="connsiteY4" fmla="*/ 0 h 200331"/>
                <a:gd name="connsiteX5" fmla="*/ 1017691 w 2980799"/>
                <a:gd name="connsiteY5" fmla="*/ 0 h 200331"/>
                <a:gd name="connsiteX6" fmla="*/ 1059510 w 2980799"/>
                <a:gd name="connsiteY6" fmla="*/ 72103 h 200331"/>
                <a:gd name="connsiteX7" fmla="*/ 1023687 w 2980799"/>
                <a:gd name="connsiteY7" fmla="*/ 1 h 200331"/>
                <a:gd name="connsiteX8" fmla="*/ 1255166 w 2980799"/>
                <a:gd name="connsiteY8" fmla="*/ 1 h 200331"/>
                <a:gd name="connsiteX9" fmla="*/ 2864275 w 2980799"/>
                <a:gd name="connsiteY9" fmla="*/ 1 h 200331"/>
                <a:gd name="connsiteX10" fmla="*/ 2980799 w 2980799"/>
                <a:gd name="connsiteY10" fmla="*/ 200330 h 200331"/>
                <a:gd name="connsiteX0" fmla="*/ 2980799 w 2980799"/>
                <a:gd name="connsiteY0" fmla="*/ 200330 h 200331"/>
                <a:gd name="connsiteX1" fmla="*/ 0 w 2980799"/>
                <a:gd name="connsiteY1" fmla="*/ 200331 h 200331"/>
                <a:gd name="connsiteX2" fmla="*/ 115131 w 2980799"/>
                <a:gd name="connsiteY2" fmla="*/ 0 h 200331"/>
                <a:gd name="connsiteX3" fmla="*/ 550591 w 2980799"/>
                <a:gd name="connsiteY3" fmla="*/ 0 h 200331"/>
                <a:gd name="connsiteX4" fmla="*/ 1017691 w 2980799"/>
                <a:gd name="connsiteY4" fmla="*/ 0 h 200331"/>
                <a:gd name="connsiteX5" fmla="*/ 1059510 w 2980799"/>
                <a:gd name="connsiteY5" fmla="*/ 72103 h 200331"/>
                <a:gd name="connsiteX6" fmla="*/ 1023687 w 2980799"/>
                <a:gd name="connsiteY6" fmla="*/ 1 h 200331"/>
                <a:gd name="connsiteX7" fmla="*/ 1255166 w 2980799"/>
                <a:gd name="connsiteY7" fmla="*/ 1 h 200331"/>
                <a:gd name="connsiteX8" fmla="*/ 2864275 w 2980799"/>
                <a:gd name="connsiteY8" fmla="*/ 1 h 200331"/>
                <a:gd name="connsiteX9" fmla="*/ 2980799 w 2980799"/>
                <a:gd name="connsiteY9" fmla="*/ 200330 h 200331"/>
                <a:gd name="connsiteX0" fmla="*/ 2980799 w 2980799"/>
                <a:gd name="connsiteY0" fmla="*/ 200330 h 200331"/>
                <a:gd name="connsiteX1" fmla="*/ 0 w 2980799"/>
                <a:gd name="connsiteY1" fmla="*/ 200331 h 200331"/>
                <a:gd name="connsiteX2" fmla="*/ 115131 w 2980799"/>
                <a:gd name="connsiteY2" fmla="*/ 0 h 200331"/>
                <a:gd name="connsiteX3" fmla="*/ 1017691 w 2980799"/>
                <a:gd name="connsiteY3" fmla="*/ 0 h 200331"/>
                <a:gd name="connsiteX4" fmla="*/ 1059510 w 2980799"/>
                <a:gd name="connsiteY4" fmla="*/ 72103 h 200331"/>
                <a:gd name="connsiteX5" fmla="*/ 1023687 w 2980799"/>
                <a:gd name="connsiteY5" fmla="*/ 1 h 200331"/>
                <a:gd name="connsiteX6" fmla="*/ 1255166 w 2980799"/>
                <a:gd name="connsiteY6" fmla="*/ 1 h 200331"/>
                <a:gd name="connsiteX7" fmla="*/ 2864275 w 2980799"/>
                <a:gd name="connsiteY7" fmla="*/ 1 h 200331"/>
                <a:gd name="connsiteX8" fmla="*/ 2980799 w 2980799"/>
                <a:gd name="connsiteY8" fmla="*/ 200330 h 200331"/>
                <a:gd name="connsiteX0" fmla="*/ 2980799 w 2980799"/>
                <a:gd name="connsiteY0" fmla="*/ 200330 h 200331"/>
                <a:gd name="connsiteX1" fmla="*/ 0 w 2980799"/>
                <a:gd name="connsiteY1" fmla="*/ 200331 h 200331"/>
                <a:gd name="connsiteX2" fmla="*/ 115131 w 2980799"/>
                <a:gd name="connsiteY2" fmla="*/ 0 h 200331"/>
                <a:gd name="connsiteX3" fmla="*/ 1017691 w 2980799"/>
                <a:gd name="connsiteY3" fmla="*/ 0 h 200331"/>
                <a:gd name="connsiteX4" fmla="*/ 1059510 w 2980799"/>
                <a:gd name="connsiteY4" fmla="*/ 72103 h 200331"/>
                <a:gd name="connsiteX5" fmla="*/ 1255166 w 2980799"/>
                <a:gd name="connsiteY5" fmla="*/ 1 h 200331"/>
                <a:gd name="connsiteX6" fmla="*/ 2864275 w 2980799"/>
                <a:gd name="connsiteY6" fmla="*/ 1 h 200331"/>
                <a:gd name="connsiteX7" fmla="*/ 2980799 w 2980799"/>
                <a:gd name="connsiteY7" fmla="*/ 200330 h 200331"/>
                <a:gd name="connsiteX0" fmla="*/ 2980799 w 2980799"/>
                <a:gd name="connsiteY0" fmla="*/ 200330 h 200331"/>
                <a:gd name="connsiteX1" fmla="*/ 0 w 2980799"/>
                <a:gd name="connsiteY1" fmla="*/ 200331 h 200331"/>
                <a:gd name="connsiteX2" fmla="*/ 115131 w 2980799"/>
                <a:gd name="connsiteY2" fmla="*/ 0 h 200331"/>
                <a:gd name="connsiteX3" fmla="*/ 1059510 w 2980799"/>
                <a:gd name="connsiteY3" fmla="*/ 72103 h 200331"/>
                <a:gd name="connsiteX4" fmla="*/ 1255166 w 2980799"/>
                <a:gd name="connsiteY4" fmla="*/ 1 h 200331"/>
                <a:gd name="connsiteX5" fmla="*/ 2864275 w 2980799"/>
                <a:gd name="connsiteY5" fmla="*/ 1 h 200331"/>
                <a:gd name="connsiteX6" fmla="*/ 2980799 w 2980799"/>
                <a:gd name="connsiteY6" fmla="*/ 200330 h 200331"/>
                <a:gd name="connsiteX0" fmla="*/ 2980799 w 2980799"/>
                <a:gd name="connsiteY0" fmla="*/ 200330 h 200331"/>
                <a:gd name="connsiteX1" fmla="*/ 0 w 2980799"/>
                <a:gd name="connsiteY1" fmla="*/ 200331 h 200331"/>
                <a:gd name="connsiteX2" fmla="*/ 115131 w 2980799"/>
                <a:gd name="connsiteY2" fmla="*/ 0 h 200331"/>
                <a:gd name="connsiteX3" fmla="*/ 1255166 w 2980799"/>
                <a:gd name="connsiteY3" fmla="*/ 1 h 200331"/>
                <a:gd name="connsiteX4" fmla="*/ 2864275 w 2980799"/>
                <a:gd name="connsiteY4" fmla="*/ 1 h 200331"/>
                <a:gd name="connsiteX5" fmla="*/ 2980799 w 2980799"/>
                <a:gd name="connsiteY5" fmla="*/ 200330 h 200331"/>
                <a:gd name="connsiteX0" fmla="*/ 2980799 w 2980799"/>
                <a:gd name="connsiteY0" fmla="*/ 200330 h 200331"/>
                <a:gd name="connsiteX1" fmla="*/ 0 w 2980799"/>
                <a:gd name="connsiteY1" fmla="*/ 200331 h 200331"/>
                <a:gd name="connsiteX2" fmla="*/ 115131 w 2980799"/>
                <a:gd name="connsiteY2" fmla="*/ 0 h 200331"/>
                <a:gd name="connsiteX3" fmla="*/ 2864275 w 2980799"/>
                <a:gd name="connsiteY3" fmla="*/ 1 h 200331"/>
                <a:gd name="connsiteX4" fmla="*/ 2980799 w 2980799"/>
                <a:gd name="connsiteY4" fmla="*/ 200330 h 2003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80799" h="200331">
                  <a:moveTo>
                    <a:pt x="2980799" y="200330"/>
                  </a:moveTo>
                  <a:lnTo>
                    <a:pt x="0" y="200331"/>
                  </a:lnTo>
                  <a:lnTo>
                    <a:pt x="115131" y="0"/>
                  </a:lnTo>
                  <a:lnTo>
                    <a:pt x="2864275" y="1"/>
                  </a:lnTo>
                  <a:lnTo>
                    <a:pt x="2980799" y="200330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CE06DECF-2481-D31F-1C48-FE38E0F04495}"/>
                </a:ext>
              </a:extLst>
            </p:cNvPr>
            <p:cNvSpPr/>
            <p:nvPr/>
          </p:nvSpPr>
          <p:spPr bwMode="auto">
            <a:xfrm rot="10800000">
              <a:off x="3945778" y="5076225"/>
              <a:ext cx="683909" cy="778326"/>
            </a:xfrm>
            <a:custGeom>
              <a:avLst/>
              <a:gdLst>
                <a:gd name="connsiteX0" fmla="*/ 683909 w 683909"/>
                <a:gd name="connsiteY0" fmla="*/ 778326 h 778326"/>
                <a:gd name="connsiteX1" fmla="*/ 216809 w 683909"/>
                <a:gd name="connsiteY1" fmla="*/ 778326 h 778326"/>
                <a:gd name="connsiteX2" fmla="*/ 0 w 683909"/>
                <a:gd name="connsiteY2" fmla="*/ 404518 h 778326"/>
                <a:gd name="connsiteX3" fmla="*/ 232480 w 683909"/>
                <a:gd name="connsiteY3" fmla="*/ 0 h 778326"/>
                <a:gd name="connsiteX4" fmla="*/ 683909 w 683909"/>
                <a:gd name="connsiteY4" fmla="*/ 778326 h 7783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3909" h="778326">
                  <a:moveTo>
                    <a:pt x="683909" y="778326"/>
                  </a:moveTo>
                  <a:lnTo>
                    <a:pt x="216809" y="778326"/>
                  </a:lnTo>
                  <a:lnTo>
                    <a:pt x="0" y="404518"/>
                  </a:lnTo>
                  <a:lnTo>
                    <a:pt x="232480" y="0"/>
                  </a:lnTo>
                  <a:lnTo>
                    <a:pt x="683909" y="778326"/>
                  </a:lnTo>
                  <a:close/>
                </a:path>
              </a:pathLst>
            </a:custGeom>
            <a:grp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504958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151042</TotalTime>
  <Words>4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游ゴシック</vt:lpstr>
      <vt:lpstr>Arial</vt:lpstr>
      <vt:lpstr>Office テーマ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pptxm72_ねじれ星型立体図形</dc:title>
  <dc:subject>pptxm72_ねじれ星型立体図形</dc:subject>
  <dc:creator>でじけろお</dc:creator>
  <cp:revision>1</cp:revision>
  <dcterms:created xsi:type="dcterms:W3CDTF">2018-05-20T00:31:01Z</dcterms:created>
  <dcterms:modified xsi:type="dcterms:W3CDTF">2024-09-16T04:40:10Z</dcterms:modified>
  <cp:version>1</cp:version>
</cp:coreProperties>
</file>